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5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311" r:id="rId9"/>
    <p:sldId id="312" r:id="rId10"/>
    <p:sldId id="264" r:id="rId11"/>
    <p:sldId id="262" r:id="rId12"/>
    <p:sldId id="271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A4036F-A48F-4969-ABB6-EC40F64BA21A}">
  <a:tblStyle styleId="{AFA4036F-A48F-4969-ABB6-EC40F64BA2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5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1b01004c4c7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1b01004c4c7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1d5f37ab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1d5f37ab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b01004c4c7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1b01004c4c7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b01004c4c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b01004c4c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b01004c4c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1b01004c4c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b01004c4c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1b01004c4c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 rot="-5400000">
            <a:off x="-1995600" y="1995650"/>
            <a:ext cx="5136600" cy="1145400"/>
          </a:xfrm>
          <a:prstGeom prst="rect">
            <a:avLst/>
          </a:prstGeom>
          <a:gradFill>
            <a:gsLst>
              <a:gs pos="0">
                <a:srgbClr val="2835B1">
                  <a:alpha val="9647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59375" y="4398300"/>
            <a:ext cx="1107450" cy="411600"/>
            <a:chOff x="-188600" y="333600"/>
            <a:chExt cx="1107450" cy="411600"/>
          </a:xfrm>
        </p:grpSpPr>
        <p:sp>
          <p:nvSpPr>
            <p:cNvPr id="12" name="Google Shape;12;p2"/>
            <p:cNvSpPr/>
            <p:nvPr/>
          </p:nvSpPr>
          <p:spPr>
            <a:xfrm>
              <a:off x="644650" y="333600"/>
              <a:ext cx="274200" cy="411600"/>
            </a:xfrm>
            <a:prstGeom prst="chevron">
              <a:avLst>
                <a:gd name="adj" fmla="val 6748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9150" y="333600"/>
              <a:ext cx="274200" cy="411600"/>
            </a:xfrm>
            <a:prstGeom prst="chevron">
              <a:avLst>
                <a:gd name="adj" fmla="val 6748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66900" y="333600"/>
              <a:ext cx="274200" cy="411600"/>
            </a:xfrm>
            <a:prstGeom prst="chevron">
              <a:avLst>
                <a:gd name="adj" fmla="val 6748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188600" y="333600"/>
              <a:ext cx="274200" cy="411600"/>
            </a:xfrm>
            <a:prstGeom prst="chevron">
              <a:avLst>
                <a:gd name="adj" fmla="val 6748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4" y="317933"/>
            <a:ext cx="1107435" cy="442926"/>
            <a:chOff x="-253400" y="1221138"/>
            <a:chExt cx="856750" cy="342663"/>
          </a:xfrm>
        </p:grpSpPr>
        <p:sp>
          <p:nvSpPr>
            <p:cNvPr id="17" name="Google Shape;17;p2"/>
            <p:cNvSpPr/>
            <p:nvPr/>
          </p:nvSpPr>
          <p:spPr>
            <a:xfrm>
              <a:off x="260688" y="1221138"/>
              <a:ext cx="171300" cy="171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9325" y="1392500"/>
              <a:ext cx="171300" cy="171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82037" y="1221138"/>
              <a:ext cx="171300" cy="171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253400" y="1392500"/>
              <a:ext cx="171300" cy="171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32050" y="1392500"/>
              <a:ext cx="171300" cy="171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713100" y="1453725"/>
            <a:ext cx="4418100" cy="17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713100" y="3384313"/>
            <a:ext cx="4574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4" name="Google Shape;24;p2"/>
          <p:cNvSpPr>
            <a:spLocks noGrp="1"/>
          </p:cNvSpPr>
          <p:nvPr>
            <p:ph type="pic" idx="2"/>
          </p:nvPr>
        </p:nvSpPr>
        <p:spPr>
          <a:xfrm>
            <a:off x="5131200" y="1663950"/>
            <a:ext cx="3299700" cy="2007300"/>
          </a:xfrm>
          <a:prstGeom prst="parallelogram">
            <a:avLst>
              <a:gd name="adj" fmla="val 25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4"/>
          <p:cNvSpPr/>
          <p:nvPr/>
        </p:nvSpPr>
        <p:spPr>
          <a:xfrm rot="10800000" flipH="1">
            <a:off x="0" y="2638800"/>
            <a:ext cx="9144000" cy="2504700"/>
          </a:xfrm>
          <a:prstGeom prst="rect">
            <a:avLst/>
          </a:prstGeom>
          <a:gradFill>
            <a:gsLst>
              <a:gs pos="0">
                <a:srgbClr val="2835B1">
                  <a:alpha val="9647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" name="Google Shape;219;p14"/>
          <p:cNvGrpSpPr/>
          <p:nvPr/>
        </p:nvGrpSpPr>
        <p:grpSpPr>
          <a:xfrm>
            <a:off x="8034800" y="333600"/>
            <a:ext cx="1107450" cy="411600"/>
            <a:chOff x="-188600" y="333600"/>
            <a:chExt cx="1107450" cy="411600"/>
          </a:xfrm>
        </p:grpSpPr>
        <p:sp>
          <p:nvSpPr>
            <p:cNvPr id="220" name="Google Shape;220;p14"/>
            <p:cNvSpPr/>
            <p:nvPr/>
          </p:nvSpPr>
          <p:spPr>
            <a:xfrm>
              <a:off x="644650" y="333600"/>
              <a:ext cx="274200" cy="411600"/>
            </a:xfrm>
            <a:prstGeom prst="chevron">
              <a:avLst>
                <a:gd name="adj" fmla="val 6748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89150" y="333600"/>
              <a:ext cx="274200" cy="411600"/>
            </a:xfrm>
            <a:prstGeom prst="chevron">
              <a:avLst>
                <a:gd name="adj" fmla="val 6748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366900" y="333600"/>
              <a:ext cx="274200" cy="411600"/>
            </a:xfrm>
            <a:prstGeom prst="chevron">
              <a:avLst>
                <a:gd name="adj" fmla="val 6748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-188600" y="333600"/>
              <a:ext cx="274200" cy="411600"/>
            </a:xfrm>
            <a:prstGeom prst="chevron">
              <a:avLst>
                <a:gd name="adj" fmla="val 6748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" name="Google Shape;224;p14"/>
          <p:cNvSpPr txBox="1">
            <a:spLocks noGrp="1"/>
          </p:cNvSpPr>
          <p:nvPr>
            <p:ph type="title"/>
          </p:nvPr>
        </p:nvSpPr>
        <p:spPr>
          <a:xfrm>
            <a:off x="2394600" y="539410"/>
            <a:ext cx="4354800" cy="13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14"/>
          <p:cNvSpPr txBox="1">
            <a:spLocks noGrp="1"/>
          </p:cNvSpPr>
          <p:nvPr>
            <p:ph type="subTitle" idx="1"/>
          </p:nvPr>
        </p:nvSpPr>
        <p:spPr>
          <a:xfrm>
            <a:off x="2394600" y="1924150"/>
            <a:ext cx="4354800" cy="80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14"/>
          <p:cNvSpPr>
            <a:spLocks noGrp="1"/>
          </p:cNvSpPr>
          <p:nvPr>
            <p:ph type="pic" idx="2"/>
          </p:nvPr>
        </p:nvSpPr>
        <p:spPr>
          <a:xfrm>
            <a:off x="1637550" y="2893638"/>
            <a:ext cx="5868900" cy="1551300"/>
          </a:xfrm>
          <a:prstGeom prst="parallelogram">
            <a:avLst>
              <a:gd name="adj" fmla="val 25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5"/>
          <p:cNvSpPr/>
          <p:nvPr/>
        </p:nvSpPr>
        <p:spPr>
          <a:xfrm rot="10800000" flipH="1">
            <a:off x="0" y="3574200"/>
            <a:ext cx="9144000" cy="1569300"/>
          </a:xfrm>
          <a:prstGeom prst="rect">
            <a:avLst/>
          </a:prstGeom>
          <a:gradFill>
            <a:gsLst>
              <a:gs pos="0">
                <a:srgbClr val="2835B1">
                  <a:alpha val="9647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" name="Google Shape;230;p15"/>
          <p:cNvGrpSpPr/>
          <p:nvPr/>
        </p:nvGrpSpPr>
        <p:grpSpPr>
          <a:xfrm rot="5400000">
            <a:off x="159375" y="887325"/>
            <a:ext cx="1107450" cy="411600"/>
            <a:chOff x="-188600" y="333600"/>
            <a:chExt cx="1107450" cy="411600"/>
          </a:xfrm>
        </p:grpSpPr>
        <p:sp>
          <p:nvSpPr>
            <p:cNvPr id="231" name="Google Shape;231;p15"/>
            <p:cNvSpPr/>
            <p:nvPr/>
          </p:nvSpPr>
          <p:spPr>
            <a:xfrm>
              <a:off x="644650" y="333600"/>
              <a:ext cx="274200" cy="411600"/>
            </a:xfrm>
            <a:prstGeom prst="chevron">
              <a:avLst>
                <a:gd name="adj" fmla="val 6748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5"/>
            <p:cNvSpPr/>
            <p:nvPr/>
          </p:nvSpPr>
          <p:spPr>
            <a:xfrm>
              <a:off x="89150" y="333600"/>
              <a:ext cx="274200" cy="411600"/>
            </a:xfrm>
            <a:prstGeom prst="chevron">
              <a:avLst>
                <a:gd name="adj" fmla="val 6748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5"/>
            <p:cNvSpPr/>
            <p:nvPr/>
          </p:nvSpPr>
          <p:spPr>
            <a:xfrm>
              <a:off x="366900" y="333600"/>
              <a:ext cx="274200" cy="411600"/>
            </a:xfrm>
            <a:prstGeom prst="chevron">
              <a:avLst>
                <a:gd name="adj" fmla="val 6748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5"/>
            <p:cNvSpPr/>
            <p:nvPr/>
          </p:nvSpPr>
          <p:spPr>
            <a:xfrm>
              <a:off x="-188600" y="333600"/>
              <a:ext cx="274200" cy="411600"/>
            </a:xfrm>
            <a:prstGeom prst="chevron">
              <a:avLst>
                <a:gd name="adj" fmla="val 6748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" name="Google Shape;235;p15"/>
          <p:cNvGrpSpPr/>
          <p:nvPr/>
        </p:nvGrpSpPr>
        <p:grpSpPr>
          <a:xfrm>
            <a:off x="8430904" y="317933"/>
            <a:ext cx="1107435" cy="442926"/>
            <a:chOff x="-253400" y="1221138"/>
            <a:chExt cx="856750" cy="342663"/>
          </a:xfrm>
        </p:grpSpPr>
        <p:sp>
          <p:nvSpPr>
            <p:cNvPr id="236" name="Google Shape;236;p15"/>
            <p:cNvSpPr/>
            <p:nvPr/>
          </p:nvSpPr>
          <p:spPr>
            <a:xfrm>
              <a:off x="260688" y="1221138"/>
              <a:ext cx="171300" cy="171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89325" y="1392500"/>
              <a:ext cx="171300" cy="171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5"/>
            <p:cNvSpPr/>
            <p:nvPr/>
          </p:nvSpPr>
          <p:spPr>
            <a:xfrm>
              <a:off x="-82037" y="1221138"/>
              <a:ext cx="171300" cy="171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-253400" y="1392500"/>
              <a:ext cx="171300" cy="171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432050" y="1392500"/>
              <a:ext cx="171300" cy="171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" name="Google Shape;241;p15"/>
          <p:cNvSpPr txBox="1">
            <a:spLocks noGrp="1"/>
          </p:cNvSpPr>
          <p:nvPr>
            <p:ph type="title"/>
          </p:nvPr>
        </p:nvSpPr>
        <p:spPr>
          <a:xfrm>
            <a:off x="1749150" y="1973866"/>
            <a:ext cx="5645700" cy="64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2" name="Google Shape;242;p15"/>
          <p:cNvSpPr txBox="1">
            <a:spLocks noGrp="1"/>
          </p:cNvSpPr>
          <p:nvPr>
            <p:ph type="subTitle" idx="1"/>
          </p:nvPr>
        </p:nvSpPr>
        <p:spPr>
          <a:xfrm>
            <a:off x="1749150" y="765263"/>
            <a:ext cx="5645700" cy="13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3" name="Google Shape;243;p15"/>
          <p:cNvSpPr>
            <a:spLocks noGrp="1"/>
          </p:cNvSpPr>
          <p:nvPr>
            <p:ph type="pic" idx="2"/>
          </p:nvPr>
        </p:nvSpPr>
        <p:spPr>
          <a:xfrm>
            <a:off x="1637550" y="3052788"/>
            <a:ext cx="5868900" cy="1551300"/>
          </a:xfrm>
          <a:prstGeom prst="parallelogram">
            <a:avLst>
              <a:gd name="adj" fmla="val 25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25"/>
          <p:cNvSpPr/>
          <p:nvPr/>
        </p:nvSpPr>
        <p:spPr>
          <a:xfrm rot="5400000" flipH="1">
            <a:off x="6003000" y="1995650"/>
            <a:ext cx="5136600" cy="1145400"/>
          </a:xfrm>
          <a:prstGeom prst="rect">
            <a:avLst/>
          </a:prstGeom>
          <a:gradFill>
            <a:gsLst>
              <a:gs pos="0">
                <a:srgbClr val="2835B1">
                  <a:alpha val="9647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25"/>
          <p:cNvGrpSpPr/>
          <p:nvPr/>
        </p:nvGrpSpPr>
        <p:grpSpPr>
          <a:xfrm>
            <a:off x="7877179" y="317933"/>
            <a:ext cx="1107435" cy="442926"/>
            <a:chOff x="-253400" y="1221138"/>
            <a:chExt cx="856750" cy="342663"/>
          </a:xfrm>
        </p:grpSpPr>
        <p:sp>
          <p:nvSpPr>
            <p:cNvPr id="418" name="Google Shape;418;p25"/>
            <p:cNvSpPr/>
            <p:nvPr/>
          </p:nvSpPr>
          <p:spPr>
            <a:xfrm>
              <a:off x="260688" y="1221138"/>
              <a:ext cx="171300" cy="171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5"/>
            <p:cNvSpPr/>
            <p:nvPr/>
          </p:nvSpPr>
          <p:spPr>
            <a:xfrm>
              <a:off x="89325" y="1392500"/>
              <a:ext cx="171300" cy="171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5"/>
            <p:cNvSpPr/>
            <p:nvPr/>
          </p:nvSpPr>
          <p:spPr>
            <a:xfrm>
              <a:off x="-82037" y="1221138"/>
              <a:ext cx="171300" cy="171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5"/>
            <p:cNvSpPr/>
            <p:nvPr/>
          </p:nvSpPr>
          <p:spPr>
            <a:xfrm>
              <a:off x="-253400" y="1392500"/>
              <a:ext cx="171300" cy="171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5"/>
            <p:cNvSpPr/>
            <p:nvPr/>
          </p:nvSpPr>
          <p:spPr>
            <a:xfrm>
              <a:off x="432050" y="1392500"/>
              <a:ext cx="171300" cy="171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3" name="Google Shape;423;p25"/>
          <p:cNvSpPr/>
          <p:nvPr/>
        </p:nvSpPr>
        <p:spPr>
          <a:xfrm>
            <a:off x="720000" y="4539600"/>
            <a:ext cx="517200" cy="1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25"/>
          <p:cNvSpPr txBox="1">
            <a:spLocks noGrp="1"/>
          </p:cNvSpPr>
          <p:nvPr>
            <p:ph type="title" idx="2"/>
          </p:nvPr>
        </p:nvSpPr>
        <p:spPr>
          <a:xfrm>
            <a:off x="720000" y="3256275"/>
            <a:ext cx="20868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6" name="Google Shape;426;p25"/>
          <p:cNvSpPr txBox="1">
            <a:spLocks noGrp="1"/>
          </p:cNvSpPr>
          <p:nvPr>
            <p:ph type="subTitle" idx="1"/>
          </p:nvPr>
        </p:nvSpPr>
        <p:spPr>
          <a:xfrm>
            <a:off x="720000" y="3664500"/>
            <a:ext cx="20868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25"/>
          <p:cNvSpPr txBox="1">
            <a:spLocks noGrp="1"/>
          </p:cNvSpPr>
          <p:nvPr>
            <p:ph type="title" idx="3"/>
          </p:nvPr>
        </p:nvSpPr>
        <p:spPr>
          <a:xfrm>
            <a:off x="3528600" y="3256200"/>
            <a:ext cx="20868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8" name="Google Shape;428;p25"/>
          <p:cNvSpPr txBox="1">
            <a:spLocks noGrp="1"/>
          </p:cNvSpPr>
          <p:nvPr>
            <p:ph type="subTitle" idx="4"/>
          </p:nvPr>
        </p:nvSpPr>
        <p:spPr>
          <a:xfrm>
            <a:off x="3528596" y="3664500"/>
            <a:ext cx="20868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25"/>
          <p:cNvSpPr txBox="1">
            <a:spLocks noGrp="1"/>
          </p:cNvSpPr>
          <p:nvPr>
            <p:ph type="title" idx="5"/>
          </p:nvPr>
        </p:nvSpPr>
        <p:spPr>
          <a:xfrm>
            <a:off x="6337199" y="3256200"/>
            <a:ext cx="20868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0" name="Google Shape;430;p25"/>
          <p:cNvSpPr txBox="1">
            <a:spLocks noGrp="1"/>
          </p:cNvSpPr>
          <p:nvPr>
            <p:ph type="subTitle" idx="6"/>
          </p:nvPr>
        </p:nvSpPr>
        <p:spPr>
          <a:xfrm>
            <a:off x="6337199" y="3664500"/>
            <a:ext cx="20868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25"/>
          <p:cNvSpPr>
            <a:spLocks noGrp="1"/>
          </p:cNvSpPr>
          <p:nvPr>
            <p:ph type="pic" idx="7"/>
          </p:nvPr>
        </p:nvSpPr>
        <p:spPr>
          <a:xfrm>
            <a:off x="816450" y="1555050"/>
            <a:ext cx="7511100" cy="1416900"/>
          </a:xfrm>
          <a:prstGeom prst="parallelogram">
            <a:avLst>
              <a:gd name="adj" fmla="val 25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35"/>
          <p:cNvSpPr/>
          <p:nvPr/>
        </p:nvSpPr>
        <p:spPr>
          <a:xfrm rot="10800000" flipH="1"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835B1">
                  <a:alpha val="9647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2" name="Google Shape;632;p35"/>
          <p:cNvGrpSpPr/>
          <p:nvPr/>
        </p:nvGrpSpPr>
        <p:grpSpPr>
          <a:xfrm>
            <a:off x="-387446" y="4332546"/>
            <a:ext cx="1107435" cy="442926"/>
            <a:chOff x="-253400" y="1221138"/>
            <a:chExt cx="856750" cy="342663"/>
          </a:xfrm>
        </p:grpSpPr>
        <p:sp>
          <p:nvSpPr>
            <p:cNvPr id="633" name="Google Shape;633;p35"/>
            <p:cNvSpPr/>
            <p:nvPr/>
          </p:nvSpPr>
          <p:spPr>
            <a:xfrm>
              <a:off x="260688" y="1221138"/>
              <a:ext cx="171300" cy="171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5"/>
            <p:cNvSpPr/>
            <p:nvPr/>
          </p:nvSpPr>
          <p:spPr>
            <a:xfrm>
              <a:off x="89325" y="1392500"/>
              <a:ext cx="171300" cy="171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5"/>
            <p:cNvSpPr/>
            <p:nvPr/>
          </p:nvSpPr>
          <p:spPr>
            <a:xfrm>
              <a:off x="-82037" y="1221138"/>
              <a:ext cx="171300" cy="171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5"/>
            <p:cNvSpPr/>
            <p:nvPr/>
          </p:nvSpPr>
          <p:spPr>
            <a:xfrm>
              <a:off x="-253400" y="1392500"/>
              <a:ext cx="171300" cy="171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5"/>
            <p:cNvSpPr/>
            <p:nvPr/>
          </p:nvSpPr>
          <p:spPr>
            <a:xfrm>
              <a:off x="432050" y="1392500"/>
              <a:ext cx="171300" cy="171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" name="Google Shape;638;p35"/>
          <p:cNvGrpSpPr/>
          <p:nvPr/>
        </p:nvGrpSpPr>
        <p:grpSpPr>
          <a:xfrm>
            <a:off x="8034800" y="333600"/>
            <a:ext cx="1107450" cy="411600"/>
            <a:chOff x="-188600" y="333600"/>
            <a:chExt cx="1107450" cy="411600"/>
          </a:xfrm>
        </p:grpSpPr>
        <p:sp>
          <p:nvSpPr>
            <p:cNvPr id="639" name="Google Shape;639;p35"/>
            <p:cNvSpPr/>
            <p:nvPr/>
          </p:nvSpPr>
          <p:spPr>
            <a:xfrm>
              <a:off x="644650" y="333600"/>
              <a:ext cx="274200" cy="411600"/>
            </a:xfrm>
            <a:prstGeom prst="chevron">
              <a:avLst>
                <a:gd name="adj" fmla="val 6748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5"/>
            <p:cNvSpPr/>
            <p:nvPr/>
          </p:nvSpPr>
          <p:spPr>
            <a:xfrm>
              <a:off x="89150" y="333600"/>
              <a:ext cx="274200" cy="411600"/>
            </a:xfrm>
            <a:prstGeom prst="chevron">
              <a:avLst>
                <a:gd name="adj" fmla="val 6748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5"/>
            <p:cNvSpPr/>
            <p:nvPr/>
          </p:nvSpPr>
          <p:spPr>
            <a:xfrm>
              <a:off x="366900" y="333600"/>
              <a:ext cx="274200" cy="411600"/>
            </a:xfrm>
            <a:prstGeom prst="chevron">
              <a:avLst>
                <a:gd name="adj" fmla="val 6748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5"/>
            <p:cNvSpPr/>
            <p:nvPr/>
          </p:nvSpPr>
          <p:spPr>
            <a:xfrm>
              <a:off x="-188600" y="333600"/>
              <a:ext cx="274200" cy="411600"/>
            </a:xfrm>
            <a:prstGeom prst="chevron">
              <a:avLst>
                <a:gd name="adj" fmla="val 6748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Google Shape;644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36"/>
          <p:cNvSpPr/>
          <p:nvPr/>
        </p:nvSpPr>
        <p:spPr>
          <a:xfrm rot="-5400000">
            <a:off x="-1995600" y="1995650"/>
            <a:ext cx="5136600" cy="1145400"/>
          </a:xfrm>
          <a:prstGeom prst="rect">
            <a:avLst/>
          </a:prstGeom>
          <a:gradFill>
            <a:gsLst>
              <a:gs pos="0">
                <a:srgbClr val="2835B1">
                  <a:alpha val="9647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6" name="Google Shape;646;p36"/>
          <p:cNvGrpSpPr/>
          <p:nvPr/>
        </p:nvGrpSpPr>
        <p:grpSpPr>
          <a:xfrm>
            <a:off x="7877175" y="4398300"/>
            <a:ext cx="1107450" cy="411600"/>
            <a:chOff x="-188600" y="333600"/>
            <a:chExt cx="1107450" cy="411600"/>
          </a:xfrm>
        </p:grpSpPr>
        <p:sp>
          <p:nvSpPr>
            <p:cNvPr id="647" name="Google Shape;647;p36"/>
            <p:cNvSpPr/>
            <p:nvPr/>
          </p:nvSpPr>
          <p:spPr>
            <a:xfrm>
              <a:off x="644650" y="333600"/>
              <a:ext cx="274200" cy="411600"/>
            </a:xfrm>
            <a:prstGeom prst="chevron">
              <a:avLst>
                <a:gd name="adj" fmla="val 6748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6"/>
            <p:cNvSpPr/>
            <p:nvPr/>
          </p:nvSpPr>
          <p:spPr>
            <a:xfrm>
              <a:off x="89150" y="333600"/>
              <a:ext cx="274200" cy="411600"/>
            </a:xfrm>
            <a:prstGeom prst="chevron">
              <a:avLst>
                <a:gd name="adj" fmla="val 6748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6"/>
            <p:cNvSpPr/>
            <p:nvPr/>
          </p:nvSpPr>
          <p:spPr>
            <a:xfrm>
              <a:off x="366900" y="333600"/>
              <a:ext cx="274200" cy="411600"/>
            </a:xfrm>
            <a:prstGeom prst="chevron">
              <a:avLst>
                <a:gd name="adj" fmla="val 6748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6"/>
            <p:cNvSpPr/>
            <p:nvPr/>
          </p:nvSpPr>
          <p:spPr>
            <a:xfrm>
              <a:off x="-188600" y="333600"/>
              <a:ext cx="274200" cy="411600"/>
            </a:xfrm>
            <a:prstGeom prst="chevron">
              <a:avLst>
                <a:gd name="adj" fmla="val 6748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1" name="Google Shape;651;p36"/>
          <p:cNvGrpSpPr/>
          <p:nvPr/>
        </p:nvGrpSpPr>
        <p:grpSpPr>
          <a:xfrm rot="10800000" flipH="1">
            <a:off x="238338" y="443700"/>
            <a:ext cx="949525" cy="191400"/>
            <a:chOff x="1185650" y="458900"/>
            <a:chExt cx="949525" cy="191400"/>
          </a:xfrm>
        </p:grpSpPr>
        <p:sp>
          <p:nvSpPr>
            <p:cNvPr id="652" name="Google Shape;652;p36"/>
            <p:cNvSpPr/>
            <p:nvPr/>
          </p:nvSpPr>
          <p:spPr>
            <a:xfrm>
              <a:off x="2007675" y="458900"/>
              <a:ext cx="127500" cy="19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6"/>
            <p:cNvSpPr/>
            <p:nvPr/>
          </p:nvSpPr>
          <p:spPr>
            <a:xfrm>
              <a:off x="1905700" y="458900"/>
              <a:ext cx="57300" cy="19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6"/>
            <p:cNvSpPr/>
            <p:nvPr/>
          </p:nvSpPr>
          <p:spPr>
            <a:xfrm>
              <a:off x="1701750" y="458900"/>
              <a:ext cx="159300" cy="19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6"/>
            <p:cNvSpPr/>
            <p:nvPr/>
          </p:nvSpPr>
          <p:spPr>
            <a:xfrm>
              <a:off x="1631650" y="458900"/>
              <a:ext cx="25500" cy="19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6"/>
            <p:cNvSpPr/>
            <p:nvPr/>
          </p:nvSpPr>
          <p:spPr>
            <a:xfrm>
              <a:off x="1529750" y="458900"/>
              <a:ext cx="57300" cy="19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6"/>
            <p:cNvSpPr/>
            <p:nvPr/>
          </p:nvSpPr>
          <p:spPr>
            <a:xfrm>
              <a:off x="1357650" y="458900"/>
              <a:ext cx="127500" cy="19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6"/>
            <p:cNvSpPr/>
            <p:nvPr/>
          </p:nvSpPr>
          <p:spPr>
            <a:xfrm>
              <a:off x="1287550" y="458900"/>
              <a:ext cx="25500" cy="19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6"/>
            <p:cNvSpPr/>
            <p:nvPr/>
          </p:nvSpPr>
          <p:spPr>
            <a:xfrm>
              <a:off x="1185650" y="458900"/>
              <a:ext cx="57300" cy="19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/>
          <p:nvPr/>
        </p:nvSpPr>
        <p:spPr>
          <a:xfrm rot="-5400000">
            <a:off x="-1995600" y="1995650"/>
            <a:ext cx="5136600" cy="1145400"/>
          </a:xfrm>
          <a:prstGeom prst="rect">
            <a:avLst/>
          </a:prstGeom>
          <a:gradFill>
            <a:gsLst>
              <a:gs pos="0">
                <a:srgbClr val="2835B1">
                  <a:alpha val="9647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28;p3"/>
          <p:cNvGrpSpPr/>
          <p:nvPr/>
        </p:nvGrpSpPr>
        <p:grpSpPr>
          <a:xfrm rot="10800000" flipH="1">
            <a:off x="238338" y="443700"/>
            <a:ext cx="949525" cy="191400"/>
            <a:chOff x="1185650" y="458900"/>
            <a:chExt cx="949525" cy="191400"/>
          </a:xfrm>
        </p:grpSpPr>
        <p:sp>
          <p:nvSpPr>
            <p:cNvPr id="29" name="Google Shape;29;p3"/>
            <p:cNvSpPr/>
            <p:nvPr/>
          </p:nvSpPr>
          <p:spPr>
            <a:xfrm>
              <a:off x="2007675" y="458900"/>
              <a:ext cx="127500" cy="19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905700" y="458900"/>
              <a:ext cx="57300" cy="19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1701750" y="458900"/>
              <a:ext cx="159300" cy="19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1631650" y="458900"/>
              <a:ext cx="25500" cy="19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1529750" y="458900"/>
              <a:ext cx="57300" cy="19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1357650" y="458900"/>
              <a:ext cx="127500" cy="19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1287550" y="458900"/>
              <a:ext cx="25500" cy="19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185650" y="458900"/>
              <a:ext cx="57300" cy="19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7;p3"/>
          <p:cNvGrpSpPr/>
          <p:nvPr/>
        </p:nvGrpSpPr>
        <p:grpSpPr>
          <a:xfrm>
            <a:off x="7877179" y="4382646"/>
            <a:ext cx="1107435" cy="442926"/>
            <a:chOff x="-253400" y="1221138"/>
            <a:chExt cx="856750" cy="342663"/>
          </a:xfrm>
        </p:grpSpPr>
        <p:sp>
          <p:nvSpPr>
            <p:cNvPr id="38" name="Google Shape;38;p3"/>
            <p:cNvSpPr/>
            <p:nvPr/>
          </p:nvSpPr>
          <p:spPr>
            <a:xfrm>
              <a:off x="260688" y="1221138"/>
              <a:ext cx="171300" cy="171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89325" y="1392500"/>
              <a:ext cx="171300" cy="171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-82037" y="1221138"/>
              <a:ext cx="171300" cy="171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-253400" y="1392500"/>
              <a:ext cx="171300" cy="171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432050" y="1392500"/>
              <a:ext cx="171300" cy="171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43;p3"/>
          <p:cNvSpPr txBox="1">
            <a:spLocks noGrp="1"/>
          </p:cNvSpPr>
          <p:nvPr>
            <p:ph type="title"/>
          </p:nvPr>
        </p:nvSpPr>
        <p:spPr>
          <a:xfrm flipH="1">
            <a:off x="4377000" y="2281600"/>
            <a:ext cx="40539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" name="Google Shape;44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179000" y="1439788"/>
            <a:ext cx="125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5" name="Google Shape;45;p3"/>
          <p:cNvSpPr txBox="1">
            <a:spLocks noGrp="1"/>
          </p:cNvSpPr>
          <p:nvPr>
            <p:ph type="subTitle" idx="1"/>
          </p:nvPr>
        </p:nvSpPr>
        <p:spPr>
          <a:xfrm flipH="1">
            <a:off x="4377000" y="3188300"/>
            <a:ext cx="40539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"/>
          <p:cNvSpPr>
            <a:spLocks noGrp="1"/>
          </p:cNvSpPr>
          <p:nvPr>
            <p:ph type="pic" idx="3"/>
          </p:nvPr>
        </p:nvSpPr>
        <p:spPr>
          <a:xfrm>
            <a:off x="657859" y="1250075"/>
            <a:ext cx="3515400" cy="1242000"/>
          </a:xfrm>
          <a:prstGeom prst="parallelogram">
            <a:avLst>
              <a:gd name="adj" fmla="val 25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" name="Google Shape;47;p3"/>
          <p:cNvSpPr>
            <a:spLocks noGrp="1"/>
          </p:cNvSpPr>
          <p:nvPr>
            <p:ph type="pic" idx="4"/>
          </p:nvPr>
        </p:nvSpPr>
        <p:spPr>
          <a:xfrm>
            <a:off x="290025" y="2651437"/>
            <a:ext cx="3246300" cy="1242000"/>
          </a:xfrm>
          <a:prstGeom prst="parallelogram">
            <a:avLst>
              <a:gd name="adj" fmla="val 25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4"/>
          <p:cNvSpPr/>
          <p:nvPr/>
        </p:nvSpPr>
        <p:spPr>
          <a:xfrm>
            <a:off x="0" y="0"/>
            <a:ext cx="9144000" cy="1145400"/>
          </a:xfrm>
          <a:prstGeom prst="rect">
            <a:avLst/>
          </a:prstGeom>
          <a:gradFill>
            <a:gsLst>
              <a:gs pos="0">
                <a:srgbClr val="2835B1">
                  <a:alpha val="9647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4"/>
          <p:cNvGrpSpPr/>
          <p:nvPr/>
        </p:nvGrpSpPr>
        <p:grpSpPr>
          <a:xfrm rot="10800000" flipH="1">
            <a:off x="7956125" y="443700"/>
            <a:ext cx="949525" cy="191400"/>
            <a:chOff x="1185650" y="458900"/>
            <a:chExt cx="949525" cy="191400"/>
          </a:xfrm>
        </p:grpSpPr>
        <p:sp>
          <p:nvSpPr>
            <p:cNvPr id="52" name="Google Shape;52;p4"/>
            <p:cNvSpPr/>
            <p:nvPr/>
          </p:nvSpPr>
          <p:spPr>
            <a:xfrm>
              <a:off x="2007675" y="458900"/>
              <a:ext cx="127500" cy="19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1905700" y="458900"/>
              <a:ext cx="57300" cy="19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1701750" y="458900"/>
              <a:ext cx="159300" cy="19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1631650" y="458900"/>
              <a:ext cx="25500" cy="19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1529750" y="458900"/>
              <a:ext cx="57300" cy="19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1357650" y="458900"/>
              <a:ext cx="127500" cy="19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1287550" y="458900"/>
              <a:ext cx="25500" cy="19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1185650" y="458900"/>
              <a:ext cx="57300" cy="19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4"/>
          <p:cNvGrpSpPr/>
          <p:nvPr/>
        </p:nvGrpSpPr>
        <p:grpSpPr>
          <a:xfrm>
            <a:off x="159375" y="4398300"/>
            <a:ext cx="1107450" cy="411600"/>
            <a:chOff x="-188600" y="333600"/>
            <a:chExt cx="1107450" cy="411600"/>
          </a:xfrm>
        </p:grpSpPr>
        <p:sp>
          <p:nvSpPr>
            <p:cNvPr id="61" name="Google Shape;61;p4"/>
            <p:cNvSpPr/>
            <p:nvPr/>
          </p:nvSpPr>
          <p:spPr>
            <a:xfrm>
              <a:off x="644650" y="333600"/>
              <a:ext cx="274200" cy="411600"/>
            </a:xfrm>
            <a:prstGeom prst="chevron">
              <a:avLst>
                <a:gd name="adj" fmla="val 6748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89150" y="333600"/>
              <a:ext cx="274200" cy="411600"/>
            </a:xfrm>
            <a:prstGeom prst="chevron">
              <a:avLst>
                <a:gd name="adj" fmla="val 6748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366900" y="333600"/>
              <a:ext cx="274200" cy="411600"/>
            </a:xfrm>
            <a:prstGeom prst="chevron">
              <a:avLst>
                <a:gd name="adj" fmla="val 6748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-188600" y="333600"/>
              <a:ext cx="274200" cy="411600"/>
            </a:xfrm>
            <a:prstGeom prst="chevron">
              <a:avLst>
                <a:gd name="adj" fmla="val 6748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"/>
          <p:cNvSpPr txBox="1">
            <a:spLocks noGrp="1"/>
          </p:cNvSpPr>
          <p:nvPr>
            <p:ph type="body" idx="1"/>
          </p:nvPr>
        </p:nvSpPr>
        <p:spPr>
          <a:xfrm>
            <a:off x="720000" y="2276850"/>
            <a:ext cx="55770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AutoNum type="arabicPeriod"/>
              <a:defRPr/>
            </a:lvl1pPr>
            <a:lvl2pPr marL="914400" lvl="1" indent="-3175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lphaLcPeriod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romanLcPeriod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rabicPeriod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lphaLcPeriod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romanLcPeriod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rabicPeriod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lphaLcPeriod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7" name="Google Shape;67;p4"/>
          <p:cNvSpPr>
            <a:spLocks noGrp="1"/>
          </p:cNvSpPr>
          <p:nvPr>
            <p:ph type="pic" idx="2"/>
          </p:nvPr>
        </p:nvSpPr>
        <p:spPr>
          <a:xfrm>
            <a:off x="6302400" y="1337300"/>
            <a:ext cx="2128500" cy="31203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5"/>
          <p:cNvSpPr/>
          <p:nvPr/>
        </p:nvSpPr>
        <p:spPr>
          <a:xfrm rot="-5400000">
            <a:off x="-1995600" y="1995650"/>
            <a:ext cx="5136600" cy="1145400"/>
          </a:xfrm>
          <a:prstGeom prst="rect">
            <a:avLst/>
          </a:prstGeom>
          <a:gradFill>
            <a:gsLst>
              <a:gs pos="0">
                <a:srgbClr val="2835B1">
                  <a:alpha val="9647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" name="Google Shape;71;p5"/>
          <p:cNvGrpSpPr/>
          <p:nvPr/>
        </p:nvGrpSpPr>
        <p:grpSpPr>
          <a:xfrm rot="-5400000" flipH="1">
            <a:off x="7877175" y="3844575"/>
            <a:ext cx="1107450" cy="411600"/>
            <a:chOff x="-188600" y="333600"/>
            <a:chExt cx="1107450" cy="411600"/>
          </a:xfrm>
        </p:grpSpPr>
        <p:sp>
          <p:nvSpPr>
            <p:cNvPr id="72" name="Google Shape;72;p5"/>
            <p:cNvSpPr/>
            <p:nvPr/>
          </p:nvSpPr>
          <p:spPr>
            <a:xfrm>
              <a:off x="644650" y="333600"/>
              <a:ext cx="274200" cy="411600"/>
            </a:xfrm>
            <a:prstGeom prst="chevron">
              <a:avLst>
                <a:gd name="adj" fmla="val 6748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89150" y="333600"/>
              <a:ext cx="274200" cy="411600"/>
            </a:xfrm>
            <a:prstGeom prst="chevron">
              <a:avLst>
                <a:gd name="adj" fmla="val 6748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366900" y="333600"/>
              <a:ext cx="274200" cy="411600"/>
            </a:xfrm>
            <a:prstGeom prst="chevron">
              <a:avLst>
                <a:gd name="adj" fmla="val 6748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-188600" y="333600"/>
              <a:ext cx="274200" cy="411600"/>
            </a:xfrm>
            <a:prstGeom prst="chevron">
              <a:avLst>
                <a:gd name="adj" fmla="val 6748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76;p5"/>
          <p:cNvGrpSpPr/>
          <p:nvPr/>
        </p:nvGrpSpPr>
        <p:grpSpPr>
          <a:xfrm rot="10800000" flipH="1">
            <a:off x="238338" y="443700"/>
            <a:ext cx="949525" cy="191400"/>
            <a:chOff x="1185650" y="458900"/>
            <a:chExt cx="949525" cy="191400"/>
          </a:xfrm>
        </p:grpSpPr>
        <p:sp>
          <p:nvSpPr>
            <p:cNvPr id="77" name="Google Shape;77;p5"/>
            <p:cNvSpPr/>
            <p:nvPr/>
          </p:nvSpPr>
          <p:spPr>
            <a:xfrm>
              <a:off x="2007675" y="458900"/>
              <a:ext cx="127500" cy="19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1905700" y="458900"/>
              <a:ext cx="57300" cy="19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1701750" y="458900"/>
              <a:ext cx="159300" cy="19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1631650" y="458900"/>
              <a:ext cx="25500" cy="19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1529750" y="458900"/>
              <a:ext cx="57300" cy="19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1357650" y="458900"/>
              <a:ext cx="127500" cy="19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1287550" y="458900"/>
              <a:ext cx="25500" cy="19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5"/>
            <p:cNvSpPr/>
            <p:nvPr/>
          </p:nvSpPr>
          <p:spPr>
            <a:xfrm>
              <a:off x="1185650" y="458900"/>
              <a:ext cx="57300" cy="19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title" idx="2"/>
          </p:nvPr>
        </p:nvSpPr>
        <p:spPr>
          <a:xfrm>
            <a:off x="1709013" y="3027078"/>
            <a:ext cx="2587500" cy="41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title" idx="3"/>
          </p:nvPr>
        </p:nvSpPr>
        <p:spPr>
          <a:xfrm>
            <a:off x="4847500" y="3027000"/>
            <a:ext cx="2587500" cy="41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subTitle" idx="1"/>
          </p:nvPr>
        </p:nvSpPr>
        <p:spPr>
          <a:xfrm>
            <a:off x="4847493" y="3363002"/>
            <a:ext cx="2587500" cy="9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9" name="Google Shape;89;p5"/>
          <p:cNvSpPr txBox="1">
            <a:spLocks noGrp="1"/>
          </p:cNvSpPr>
          <p:nvPr>
            <p:ph type="subTitle" idx="4"/>
          </p:nvPr>
        </p:nvSpPr>
        <p:spPr>
          <a:xfrm>
            <a:off x="1709013" y="3363002"/>
            <a:ext cx="2587500" cy="9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0" name="Google Shape;90;p5"/>
          <p:cNvSpPr>
            <a:spLocks noGrp="1"/>
          </p:cNvSpPr>
          <p:nvPr>
            <p:ph type="pic" idx="5"/>
          </p:nvPr>
        </p:nvSpPr>
        <p:spPr>
          <a:xfrm>
            <a:off x="1875225" y="1646900"/>
            <a:ext cx="2255100" cy="1000200"/>
          </a:xfrm>
          <a:prstGeom prst="parallelogram">
            <a:avLst>
              <a:gd name="adj" fmla="val 25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5"/>
          <p:cNvSpPr>
            <a:spLocks noGrp="1"/>
          </p:cNvSpPr>
          <p:nvPr>
            <p:ph type="pic" idx="6"/>
          </p:nvPr>
        </p:nvSpPr>
        <p:spPr>
          <a:xfrm>
            <a:off x="5013700" y="1646900"/>
            <a:ext cx="2255100" cy="1000200"/>
          </a:xfrm>
          <a:prstGeom prst="parallelogram">
            <a:avLst>
              <a:gd name="adj" fmla="val 25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6"/>
          <p:cNvSpPr/>
          <p:nvPr/>
        </p:nvSpPr>
        <p:spPr>
          <a:xfrm rot="10800000" flipH="1"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835B1">
                  <a:alpha val="9647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" name="Google Shape;95;p6"/>
          <p:cNvGrpSpPr/>
          <p:nvPr/>
        </p:nvGrpSpPr>
        <p:grpSpPr>
          <a:xfrm>
            <a:off x="-387446" y="4332546"/>
            <a:ext cx="1107435" cy="442926"/>
            <a:chOff x="-253400" y="1221138"/>
            <a:chExt cx="856750" cy="342663"/>
          </a:xfrm>
        </p:grpSpPr>
        <p:sp>
          <p:nvSpPr>
            <p:cNvPr id="96" name="Google Shape;96;p6"/>
            <p:cNvSpPr/>
            <p:nvPr/>
          </p:nvSpPr>
          <p:spPr>
            <a:xfrm>
              <a:off x="260688" y="1221138"/>
              <a:ext cx="171300" cy="171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89325" y="1392500"/>
              <a:ext cx="171300" cy="171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-82037" y="1221138"/>
              <a:ext cx="171300" cy="171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-253400" y="1392500"/>
              <a:ext cx="171300" cy="171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432050" y="1392500"/>
              <a:ext cx="171300" cy="171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01;p6"/>
          <p:cNvGrpSpPr/>
          <p:nvPr/>
        </p:nvGrpSpPr>
        <p:grpSpPr>
          <a:xfrm>
            <a:off x="8034800" y="333600"/>
            <a:ext cx="1107450" cy="411600"/>
            <a:chOff x="-188600" y="333600"/>
            <a:chExt cx="1107450" cy="411600"/>
          </a:xfrm>
        </p:grpSpPr>
        <p:sp>
          <p:nvSpPr>
            <p:cNvPr id="102" name="Google Shape;102;p6"/>
            <p:cNvSpPr/>
            <p:nvPr/>
          </p:nvSpPr>
          <p:spPr>
            <a:xfrm>
              <a:off x="644650" y="333600"/>
              <a:ext cx="274200" cy="411600"/>
            </a:xfrm>
            <a:prstGeom prst="chevron">
              <a:avLst>
                <a:gd name="adj" fmla="val 6748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6"/>
            <p:cNvSpPr/>
            <p:nvPr/>
          </p:nvSpPr>
          <p:spPr>
            <a:xfrm>
              <a:off x="89150" y="333600"/>
              <a:ext cx="274200" cy="411600"/>
            </a:xfrm>
            <a:prstGeom prst="chevron">
              <a:avLst>
                <a:gd name="adj" fmla="val 6748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366900" y="333600"/>
              <a:ext cx="274200" cy="411600"/>
            </a:xfrm>
            <a:prstGeom prst="chevron">
              <a:avLst>
                <a:gd name="adj" fmla="val 6748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-188600" y="333600"/>
              <a:ext cx="274200" cy="411600"/>
            </a:xfrm>
            <a:prstGeom prst="chevron">
              <a:avLst>
                <a:gd name="adj" fmla="val 6748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" name="Google Shape;109;p7"/>
          <p:cNvGrpSpPr/>
          <p:nvPr/>
        </p:nvGrpSpPr>
        <p:grpSpPr>
          <a:xfrm rot="10800000" flipH="1">
            <a:off x="7956125" y="443700"/>
            <a:ext cx="949525" cy="191400"/>
            <a:chOff x="1185650" y="458900"/>
            <a:chExt cx="949525" cy="191400"/>
          </a:xfrm>
        </p:grpSpPr>
        <p:sp>
          <p:nvSpPr>
            <p:cNvPr id="110" name="Google Shape;110;p7"/>
            <p:cNvSpPr/>
            <p:nvPr/>
          </p:nvSpPr>
          <p:spPr>
            <a:xfrm>
              <a:off x="2007675" y="458900"/>
              <a:ext cx="127500" cy="19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7"/>
            <p:cNvSpPr/>
            <p:nvPr/>
          </p:nvSpPr>
          <p:spPr>
            <a:xfrm>
              <a:off x="1905700" y="458900"/>
              <a:ext cx="57300" cy="19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7"/>
            <p:cNvSpPr/>
            <p:nvPr/>
          </p:nvSpPr>
          <p:spPr>
            <a:xfrm>
              <a:off x="1701750" y="458900"/>
              <a:ext cx="159300" cy="19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1631650" y="458900"/>
              <a:ext cx="25500" cy="19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1529750" y="458900"/>
              <a:ext cx="57300" cy="19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1357650" y="458900"/>
              <a:ext cx="127500" cy="19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1287550" y="458900"/>
              <a:ext cx="25500" cy="19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1185650" y="458900"/>
              <a:ext cx="57300" cy="19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" name="Google Shape;118;p7"/>
          <p:cNvSpPr/>
          <p:nvPr/>
        </p:nvSpPr>
        <p:spPr>
          <a:xfrm>
            <a:off x="0" y="50"/>
            <a:ext cx="9144000" cy="1569300"/>
          </a:xfrm>
          <a:prstGeom prst="rect">
            <a:avLst/>
          </a:prstGeom>
          <a:gradFill>
            <a:gsLst>
              <a:gs pos="0">
                <a:srgbClr val="2835B1">
                  <a:alpha val="9647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7"/>
          <p:cNvSpPr txBox="1">
            <a:spLocks noGrp="1"/>
          </p:cNvSpPr>
          <p:nvPr>
            <p:ph type="body" idx="1"/>
          </p:nvPr>
        </p:nvSpPr>
        <p:spPr>
          <a:xfrm>
            <a:off x="720000" y="2188675"/>
            <a:ext cx="4171500" cy="20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7"/>
          <p:cNvSpPr txBox="1">
            <a:spLocks noGrp="1"/>
          </p:cNvSpPr>
          <p:nvPr>
            <p:ph type="title"/>
          </p:nvPr>
        </p:nvSpPr>
        <p:spPr>
          <a:xfrm>
            <a:off x="720000" y="884825"/>
            <a:ext cx="4171500" cy="13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7"/>
          <p:cNvSpPr>
            <a:spLocks noGrp="1"/>
          </p:cNvSpPr>
          <p:nvPr>
            <p:ph type="pic" idx="2"/>
          </p:nvPr>
        </p:nvSpPr>
        <p:spPr>
          <a:xfrm>
            <a:off x="6097075" y="1011600"/>
            <a:ext cx="2333700" cy="31203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9"/>
          <p:cNvSpPr/>
          <p:nvPr/>
        </p:nvSpPr>
        <p:spPr>
          <a:xfrm>
            <a:off x="0" y="50"/>
            <a:ext cx="9144000" cy="1569300"/>
          </a:xfrm>
          <a:prstGeom prst="rect">
            <a:avLst/>
          </a:prstGeom>
          <a:gradFill>
            <a:gsLst>
              <a:gs pos="0">
                <a:srgbClr val="2835B1">
                  <a:alpha val="9647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" name="Google Shape;141;p9"/>
          <p:cNvGrpSpPr/>
          <p:nvPr/>
        </p:nvGrpSpPr>
        <p:grpSpPr>
          <a:xfrm>
            <a:off x="713100" y="443700"/>
            <a:ext cx="949525" cy="191400"/>
            <a:chOff x="1185650" y="458900"/>
            <a:chExt cx="949525" cy="191400"/>
          </a:xfrm>
        </p:grpSpPr>
        <p:sp>
          <p:nvSpPr>
            <p:cNvPr id="142" name="Google Shape;142;p9"/>
            <p:cNvSpPr/>
            <p:nvPr/>
          </p:nvSpPr>
          <p:spPr>
            <a:xfrm>
              <a:off x="2007675" y="458900"/>
              <a:ext cx="127500" cy="19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9"/>
            <p:cNvSpPr/>
            <p:nvPr/>
          </p:nvSpPr>
          <p:spPr>
            <a:xfrm>
              <a:off x="1905700" y="458900"/>
              <a:ext cx="57300" cy="19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9"/>
            <p:cNvSpPr/>
            <p:nvPr/>
          </p:nvSpPr>
          <p:spPr>
            <a:xfrm>
              <a:off x="1701750" y="458900"/>
              <a:ext cx="159300" cy="19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1631650" y="458900"/>
              <a:ext cx="25500" cy="19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1529750" y="458900"/>
              <a:ext cx="57300" cy="19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1357650" y="458900"/>
              <a:ext cx="127500" cy="19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1287550" y="458900"/>
              <a:ext cx="25500" cy="19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1185650" y="458900"/>
              <a:ext cx="57300" cy="19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9"/>
          <p:cNvSpPr txBox="1">
            <a:spLocks noGrp="1"/>
          </p:cNvSpPr>
          <p:nvPr>
            <p:ph type="title"/>
          </p:nvPr>
        </p:nvSpPr>
        <p:spPr>
          <a:xfrm>
            <a:off x="713100" y="1569450"/>
            <a:ext cx="35637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1" name="Google Shape;151;p9"/>
          <p:cNvSpPr txBox="1">
            <a:spLocks noGrp="1"/>
          </p:cNvSpPr>
          <p:nvPr>
            <p:ph type="subTitle" idx="1"/>
          </p:nvPr>
        </p:nvSpPr>
        <p:spPr>
          <a:xfrm>
            <a:off x="713100" y="2411250"/>
            <a:ext cx="3563700" cy="11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9"/>
          <p:cNvSpPr>
            <a:spLocks noGrp="1"/>
          </p:cNvSpPr>
          <p:nvPr>
            <p:ph type="pic" idx="2"/>
          </p:nvPr>
        </p:nvSpPr>
        <p:spPr>
          <a:xfrm>
            <a:off x="5559900" y="1060213"/>
            <a:ext cx="4020300" cy="1420500"/>
          </a:xfrm>
          <a:prstGeom prst="parallelogram">
            <a:avLst>
              <a:gd name="adj" fmla="val 25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9"/>
          <p:cNvSpPr>
            <a:spLocks noGrp="1"/>
          </p:cNvSpPr>
          <p:nvPr>
            <p:ph type="pic" idx="3"/>
          </p:nvPr>
        </p:nvSpPr>
        <p:spPr>
          <a:xfrm>
            <a:off x="4572000" y="2662788"/>
            <a:ext cx="4020300" cy="1420500"/>
          </a:xfrm>
          <a:prstGeom prst="parallelogram">
            <a:avLst>
              <a:gd name="adj" fmla="val 25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3"/>
          <p:cNvSpPr/>
          <p:nvPr/>
        </p:nvSpPr>
        <p:spPr>
          <a:xfrm rot="10800000" flipH="1">
            <a:off x="0" y="528900"/>
            <a:ext cx="9144000" cy="4614600"/>
          </a:xfrm>
          <a:prstGeom prst="rect">
            <a:avLst/>
          </a:prstGeom>
          <a:gradFill>
            <a:gsLst>
              <a:gs pos="0">
                <a:srgbClr val="2835B1">
                  <a:alpha val="9647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2" name="Google Shape;192;p13"/>
          <p:cNvGrpSpPr/>
          <p:nvPr/>
        </p:nvGrpSpPr>
        <p:grpSpPr>
          <a:xfrm>
            <a:off x="159375" y="333600"/>
            <a:ext cx="1107450" cy="411600"/>
            <a:chOff x="-188600" y="333600"/>
            <a:chExt cx="1107450" cy="411600"/>
          </a:xfrm>
        </p:grpSpPr>
        <p:sp>
          <p:nvSpPr>
            <p:cNvPr id="193" name="Google Shape;193;p13"/>
            <p:cNvSpPr/>
            <p:nvPr/>
          </p:nvSpPr>
          <p:spPr>
            <a:xfrm>
              <a:off x="644650" y="333600"/>
              <a:ext cx="274200" cy="411600"/>
            </a:xfrm>
            <a:prstGeom prst="chevron">
              <a:avLst>
                <a:gd name="adj" fmla="val 6748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3"/>
            <p:cNvSpPr/>
            <p:nvPr/>
          </p:nvSpPr>
          <p:spPr>
            <a:xfrm>
              <a:off x="89150" y="333600"/>
              <a:ext cx="274200" cy="411600"/>
            </a:xfrm>
            <a:prstGeom prst="chevron">
              <a:avLst>
                <a:gd name="adj" fmla="val 6748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3"/>
            <p:cNvSpPr/>
            <p:nvPr/>
          </p:nvSpPr>
          <p:spPr>
            <a:xfrm>
              <a:off x="366900" y="333600"/>
              <a:ext cx="274200" cy="411600"/>
            </a:xfrm>
            <a:prstGeom prst="chevron">
              <a:avLst>
                <a:gd name="adj" fmla="val 6748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-188600" y="333600"/>
              <a:ext cx="274200" cy="411600"/>
            </a:xfrm>
            <a:prstGeom prst="chevron">
              <a:avLst>
                <a:gd name="adj" fmla="val 6748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13"/>
          <p:cNvSpPr txBox="1">
            <a:spLocks noGrp="1"/>
          </p:cNvSpPr>
          <p:nvPr>
            <p:ph type="title"/>
          </p:nvPr>
        </p:nvSpPr>
        <p:spPr>
          <a:xfrm>
            <a:off x="720000" y="1858575"/>
            <a:ext cx="23376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286900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9" name="Google Shape;199;p13"/>
          <p:cNvSpPr txBox="1">
            <a:spLocks noGrp="1"/>
          </p:cNvSpPr>
          <p:nvPr>
            <p:ph type="subTitle" idx="1"/>
          </p:nvPr>
        </p:nvSpPr>
        <p:spPr>
          <a:xfrm>
            <a:off x="720000" y="2194275"/>
            <a:ext cx="2337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0" name="Google Shape;200;p13"/>
          <p:cNvSpPr txBox="1">
            <a:spLocks noGrp="1"/>
          </p:cNvSpPr>
          <p:nvPr>
            <p:ph type="title" idx="3"/>
          </p:nvPr>
        </p:nvSpPr>
        <p:spPr>
          <a:xfrm>
            <a:off x="3313500" y="1858575"/>
            <a:ext cx="23376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1" name="Google Shape;201;p13"/>
          <p:cNvSpPr txBox="1">
            <a:spLocks noGrp="1"/>
          </p:cNvSpPr>
          <p:nvPr>
            <p:ph type="title" idx="4" hasCustomPrompt="1"/>
          </p:nvPr>
        </p:nvSpPr>
        <p:spPr>
          <a:xfrm>
            <a:off x="3313500" y="1286900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2" name="Google Shape;202;p13"/>
          <p:cNvSpPr txBox="1">
            <a:spLocks noGrp="1"/>
          </p:cNvSpPr>
          <p:nvPr>
            <p:ph type="subTitle" idx="5"/>
          </p:nvPr>
        </p:nvSpPr>
        <p:spPr>
          <a:xfrm>
            <a:off x="3313500" y="2194275"/>
            <a:ext cx="2337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title" idx="6"/>
          </p:nvPr>
        </p:nvSpPr>
        <p:spPr>
          <a:xfrm>
            <a:off x="720000" y="3647975"/>
            <a:ext cx="23376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4" name="Google Shape;204;p13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307652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05" name="Google Shape;205;p13"/>
          <p:cNvSpPr txBox="1">
            <a:spLocks noGrp="1"/>
          </p:cNvSpPr>
          <p:nvPr>
            <p:ph type="subTitle" idx="8"/>
          </p:nvPr>
        </p:nvSpPr>
        <p:spPr>
          <a:xfrm>
            <a:off x="720000" y="3983700"/>
            <a:ext cx="2337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6" name="Google Shape;206;p13"/>
          <p:cNvSpPr txBox="1">
            <a:spLocks noGrp="1"/>
          </p:cNvSpPr>
          <p:nvPr>
            <p:ph type="title" idx="9"/>
          </p:nvPr>
        </p:nvSpPr>
        <p:spPr>
          <a:xfrm>
            <a:off x="3313500" y="3647975"/>
            <a:ext cx="23376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7" name="Google Shape;207;p13"/>
          <p:cNvSpPr txBox="1">
            <a:spLocks noGrp="1"/>
          </p:cNvSpPr>
          <p:nvPr>
            <p:ph type="title" idx="13" hasCustomPrompt="1"/>
          </p:nvPr>
        </p:nvSpPr>
        <p:spPr>
          <a:xfrm>
            <a:off x="3313500" y="307652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08" name="Google Shape;208;p13"/>
          <p:cNvSpPr txBox="1">
            <a:spLocks noGrp="1"/>
          </p:cNvSpPr>
          <p:nvPr>
            <p:ph type="subTitle" idx="14"/>
          </p:nvPr>
        </p:nvSpPr>
        <p:spPr>
          <a:xfrm>
            <a:off x="3313500" y="3983700"/>
            <a:ext cx="2337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9" name="Google Shape;209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3"/>
          <p:cNvSpPr>
            <a:spLocks noGrp="1"/>
          </p:cNvSpPr>
          <p:nvPr>
            <p:ph type="pic" idx="16"/>
          </p:nvPr>
        </p:nvSpPr>
        <p:spPr>
          <a:xfrm>
            <a:off x="6302400" y="1337300"/>
            <a:ext cx="2128500" cy="31203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211" name="Google Shape;211;p13"/>
          <p:cNvGrpSpPr/>
          <p:nvPr/>
        </p:nvGrpSpPr>
        <p:grpSpPr>
          <a:xfrm rot="-5400000">
            <a:off x="7877175" y="1328000"/>
            <a:ext cx="1107450" cy="411600"/>
            <a:chOff x="-188600" y="333600"/>
            <a:chExt cx="1107450" cy="411600"/>
          </a:xfrm>
        </p:grpSpPr>
        <p:sp>
          <p:nvSpPr>
            <p:cNvPr id="212" name="Google Shape;212;p13"/>
            <p:cNvSpPr/>
            <p:nvPr/>
          </p:nvSpPr>
          <p:spPr>
            <a:xfrm>
              <a:off x="644650" y="333600"/>
              <a:ext cx="274200" cy="411600"/>
            </a:xfrm>
            <a:prstGeom prst="chevron">
              <a:avLst>
                <a:gd name="adj" fmla="val 6748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89150" y="333600"/>
              <a:ext cx="274200" cy="411600"/>
            </a:xfrm>
            <a:prstGeom prst="chevron">
              <a:avLst>
                <a:gd name="adj" fmla="val 6748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3"/>
            <p:cNvSpPr/>
            <p:nvPr/>
          </p:nvSpPr>
          <p:spPr>
            <a:xfrm>
              <a:off x="366900" y="333600"/>
              <a:ext cx="274200" cy="411600"/>
            </a:xfrm>
            <a:prstGeom prst="chevron">
              <a:avLst>
                <a:gd name="adj" fmla="val 6748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3"/>
            <p:cNvSpPr/>
            <p:nvPr/>
          </p:nvSpPr>
          <p:spPr>
            <a:xfrm>
              <a:off x="-188600" y="333600"/>
              <a:ext cx="274200" cy="411600"/>
            </a:xfrm>
            <a:prstGeom prst="chevron">
              <a:avLst>
                <a:gd name="adj" fmla="val 6748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Josefin Sans"/>
              <a:buNone/>
              <a:defRPr sz="35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Josefin Sans SemiBold"/>
              <a:buNone/>
              <a:defRPr sz="35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Josefin Sans SemiBold"/>
              <a:buNone/>
              <a:defRPr sz="35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Josefin Sans SemiBold"/>
              <a:buNone/>
              <a:defRPr sz="35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Josefin Sans SemiBold"/>
              <a:buNone/>
              <a:defRPr sz="35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Josefin Sans SemiBold"/>
              <a:buNone/>
              <a:defRPr sz="35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Josefin Sans SemiBold"/>
              <a:buNone/>
              <a:defRPr sz="35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Josefin Sans SemiBold"/>
              <a:buNone/>
              <a:defRPr sz="35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Josefin Sans SemiBold"/>
              <a:buNone/>
              <a:defRPr sz="35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Siliguri"/>
              <a:buChar char="●"/>
              <a:defRPr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Siliguri"/>
              <a:buChar char="○"/>
              <a:defRPr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Siliguri"/>
              <a:buChar char="■"/>
              <a:defRPr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Siliguri"/>
              <a:buChar char="●"/>
              <a:defRPr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Siliguri"/>
              <a:buChar char="○"/>
              <a:defRPr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Siliguri"/>
              <a:buChar char="■"/>
              <a:defRPr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Siliguri"/>
              <a:buChar char="●"/>
              <a:defRPr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Siliguri"/>
              <a:buChar char="○"/>
              <a:defRPr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 Siliguri"/>
              <a:buChar char="■"/>
              <a:defRPr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8" r:id="rId8"/>
    <p:sldLayoutId id="2147483659" r:id="rId9"/>
    <p:sldLayoutId id="2147483660" r:id="rId10"/>
    <p:sldLayoutId id="2147483661" r:id="rId11"/>
    <p:sldLayoutId id="2147483671" r:id="rId12"/>
    <p:sldLayoutId id="2147483681" r:id="rId13"/>
    <p:sldLayoutId id="2147483682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0"/>
          <p:cNvSpPr txBox="1">
            <a:spLocks noGrp="1"/>
          </p:cNvSpPr>
          <p:nvPr>
            <p:ph type="ctrTitle"/>
          </p:nvPr>
        </p:nvSpPr>
        <p:spPr>
          <a:xfrm>
            <a:off x="713100" y="1453725"/>
            <a:ext cx="4418100" cy="17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600" dirty="0"/>
              <a:t>Programa de formación</a:t>
            </a:r>
            <a:r>
              <a:rPr lang="en" sz="2600" dirty="0"/>
              <a:t>: </a:t>
            </a:r>
            <a:r>
              <a:rPr lang="en" sz="4800" dirty="0">
                <a:solidFill>
                  <a:schemeClr val="lt1"/>
                </a:solidFill>
              </a:rPr>
              <a:t>I</a:t>
            </a:r>
            <a:r>
              <a:rPr lang="es-CO" sz="4800" dirty="0">
                <a:solidFill>
                  <a:schemeClr val="lt1"/>
                </a:solidFill>
              </a:rPr>
              <a:t>nstructor de fitness de gimnasio</a:t>
            </a:r>
            <a:endParaRPr b="1" dirty="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71" name="Google Shape;671;p40"/>
          <p:cNvSpPr/>
          <p:nvPr/>
        </p:nvSpPr>
        <p:spPr>
          <a:xfrm>
            <a:off x="5358201" y="3313910"/>
            <a:ext cx="3785795" cy="61661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Josefin Sans"/>
              </a:rPr>
              <a:t>Weightlifting</a:t>
            </a:r>
          </a:p>
        </p:txBody>
      </p:sp>
      <p:sp>
        <p:nvSpPr>
          <p:cNvPr id="672" name="Google Shape;672;p40"/>
          <p:cNvSpPr/>
          <p:nvPr/>
        </p:nvSpPr>
        <p:spPr>
          <a:xfrm>
            <a:off x="5358201" y="3987492"/>
            <a:ext cx="3785795" cy="61661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Josefin Sans"/>
              </a:rPr>
              <a:t>Weightlifting</a:t>
            </a:r>
          </a:p>
        </p:txBody>
      </p:sp>
      <p:sp>
        <p:nvSpPr>
          <p:cNvPr id="673" name="Google Shape;673;p40"/>
          <p:cNvSpPr/>
          <p:nvPr/>
        </p:nvSpPr>
        <p:spPr>
          <a:xfrm>
            <a:off x="5358201" y="2640327"/>
            <a:ext cx="3785795" cy="61661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Josefin Sans"/>
              </a:rPr>
              <a:t>Weightlifting</a:t>
            </a:r>
          </a:p>
        </p:txBody>
      </p:sp>
      <p:pic>
        <p:nvPicPr>
          <p:cNvPr id="675" name="Google Shape;675;p4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104" t="3597" b="8883"/>
          <a:stretch/>
        </p:blipFill>
        <p:spPr>
          <a:xfrm>
            <a:off x="5131200" y="1663950"/>
            <a:ext cx="3299700" cy="2007300"/>
          </a:xfrm>
          <a:prstGeom prst="parallelogram">
            <a:avLst>
              <a:gd name="adj" fmla="val 13924"/>
            </a:avLst>
          </a:prstGeom>
        </p:spPr>
      </p:pic>
      <p:grpSp>
        <p:nvGrpSpPr>
          <p:cNvPr id="676" name="Google Shape;676;p40"/>
          <p:cNvGrpSpPr/>
          <p:nvPr/>
        </p:nvGrpSpPr>
        <p:grpSpPr>
          <a:xfrm>
            <a:off x="5446200" y="1453725"/>
            <a:ext cx="1107450" cy="411600"/>
            <a:chOff x="-188600" y="333600"/>
            <a:chExt cx="1107450" cy="411600"/>
          </a:xfrm>
        </p:grpSpPr>
        <p:sp>
          <p:nvSpPr>
            <p:cNvPr id="677" name="Google Shape;677;p40"/>
            <p:cNvSpPr/>
            <p:nvPr/>
          </p:nvSpPr>
          <p:spPr>
            <a:xfrm>
              <a:off x="644650" y="333600"/>
              <a:ext cx="274200" cy="411600"/>
            </a:xfrm>
            <a:prstGeom prst="chevron">
              <a:avLst>
                <a:gd name="adj" fmla="val 6748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0"/>
            <p:cNvSpPr/>
            <p:nvPr/>
          </p:nvSpPr>
          <p:spPr>
            <a:xfrm>
              <a:off x="89150" y="333600"/>
              <a:ext cx="274200" cy="411600"/>
            </a:xfrm>
            <a:prstGeom prst="chevron">
              <a:avLst>
                <a:gd name="adj" fmla="val 6748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0"/>
            <p:cNvSpPr/>
            <p:nvPr/>
          </p:nvSpPr>
          <p:spPr>
            <a:xfrm>
              <a:off x="366900" y="333600"/>
              <a:ext cx="274200" cy="411600"/>
            </a:xfrm>
            <a:prstGeom prst="chevron">
              <a:avLst>
                <a:gd name="adj" fmla="val 6748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0"/>
            <p:cNvSpPr/>
            <p:nvPr/>
          </p:nvSpPr>
          <p:spPr>
            <a:xfrm>
              <a:off x="-188600" y="333600"/>
              <a:ext cx="274200" cy="411600"/>
            </a:xfrm>
            <a:prstGeom prst="chevron">
              <a:avLst>
                <a:gd name="adj" fmla="val 6748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1146000" y="4389316"/>
            <a:ext cx="4574400" cy="475800"/>
          </a:xfrm>
        </p:spPr>
        <p:txBody>
          <a:bodyPr/>
          <a:lstStyle/>
          <a:p>
            <a:r>
              <a:rPr lang="es-MX" dirty="0" smtClean="0"/>
              <a:t>Profesor: Lic. Camilo Fernández</a:t>
            </a:r>
            <a:endParaRPr lang="es-CO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48"/>
          <p:cNvSpPr txBox="1">
            <a:spLocks noGrp="1"/>
          </p:cNvSpPr>
          <p:nvPr>
            <p:ph type="title"/>
          </p:nvPr>
        </p:nvSpPr>
        <p:spPr>
          <a:xfrm>
            <a:off x="720000" y="584036"/>
            <a:ext cx="4171500" cy="13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Contenido:</a:t>
            </a:r>
            <a:endParaRPr dirty="0"/>
          </a:p>
        </p:txBody>
      </p:sp>
      <p:sp>
        <p:nvSpPr>
          <p:cNvPr id="787" name="Google Shape;787;p48"/>
          <p:cNvSpPr txBox="1">
            <a:spLocks noGrp="1"/>
          </p:cNvSpPr>
          <p:nvPr>
            <p:ph type="body" idx="1"/>
          </p:nvPr>
        </p:nvSpPr>
        <p:spPr>
          <a:xfrm>
            <a:off x="713225" y="1331067"/>
            <a:ext cx="4171500" cy="20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s-MX" dirty="0">
                <a:solidFill>
                  <a:schemeClr val="dk1"/>
                </a:solidFill>
              </a:rPr>
              <a:t>El contenido de un programa de formación de instructor de fitness de gimnasio suele incluir los siguientes temas: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 </a:t>
            </a:r>
            <a:endParaRPr dirty="0">
              <a:solidFill>
                <a:schemeClr val="dk1"/>
              </a:solidFill>
            </a:endParaRP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MX" dirty="0">
                <a:solidFill>
                  <a:schemeClr val="dk1"/>
                </a:solidFill>
              </a:rPr>
              <a:t>Anatomía y fisiología del ejercicio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MX" dirty="0">
                <a:solidFill>
                  <a:schemeClr val="dk1"/>
                </a:solidFill>
              </a:rPr>
              <a:t>Biomecánica del ejercicio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MX" dirty="0">
                <a:solidFill>
                  <a:schemeClr val="dk1"/>
                </a:solidFill>
              </a:rPr>
              <a:t>Servicio al cliente</a:t>
            </a:r>
          </a:p>
          <a:p>
            <a:pPr marL="241300" indent="-215900"/>
            <a:r>
              <a:rPr lang="es-MX" dirty="0"/>
              <a:t>Seguridad en la práctica del ejercicio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MX" dirty="0">
                <a:solidFill>
                  <a:schemeClr val="dk1"/>
                </a:solidFill>
              </a:rPr>
              <a:t>Salud y bienestar en un entorno fitness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MX" dirty="0">
                <a:solidFill>
                  <a:schemeClr val="dk1"/>
                </a:solidFill>
              </a:rPr>
              <a:t>Principios de ejercicio, fitness y salud.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MX" dirty="0">
                <a:solidFill>
                  <a:schemeClr val="dk1"/>
                </a:solidFill>
              </a:rPr>
              <a:t>Planificación de ejercicios  y armado de rutinas de Fitness en Gimnasios.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MX" dirty="0">
                <a:solidFill>
                  <a:schemeClr val="dk1"/>
                </a:solidFill>
              </a:rPr>
              <a:t>Instrucción en ejercicios en la sala de aparatos de musculación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MX" dirty="0">
                <a:solidFill>
                  <a:schemeClr val="dk1"/>
                </a:solidFill>
              </a:rPr>
              <a:t>Programación del ejercicio físico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MX" dirty="0">
                <a:solidFill>
                  <a:schemeClr val="dk1"/>
                </a:solidFill>
              </a:rPr>
              <a:t>Técnicas de enseñanza y animación</a:t>
            </a:r>
          </a:p>
        </p:txBody>
      </p:sp>
      <p:pic>
        <p:nvPicPr>
          <p:cNvPr id="788" name="Google Shape;788;p4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1311" r="18838"/>
          <a:stretch/>
        </p:blipFill>
        <p:spPr>
          <a:xfrm>
            <a:off x="6097075" y="1011600"/>
            <a:ext cx="2333700" cy="3120300"/>
          </a:xfrm>
          <a:prstGeom prst="rect">
            <a:avLst/>
          </a:prstGeom>
        </p:spPr>
      </p:pic>
      <p:grpSp>
        <p:nvGrpSpPr>
          <p:cNvPr id="789" name="Google Shape;789;p48"/>
          <p:cNvGrpSpPr/>
          <p:nvPr/>
        </p:nvGrpSpPr>
        <p:grpSpPr>
          <a:xfrm>
            <a:off x="5727425" y="3912975"/>
            <a:ext cx="1107450" cy="411600"/>
            <a:chOff x="-188600" y="333600"/>
            <a:chExt cx="1107450" cy="411600"/>
          </a:xfrm>
        </p:grpSpPr>
        <p:sp>
          <p:nvSpPr>
            <p:cNvPr id="790" name="Google Shape;790;p48"/>
            <p:cNvSpPr/>
            <p:nvPr/>
          </p:nvSpPr>
          <p:spPr>
            <a:xfrm>
              <a:off x="644650" y="333600"/>
              <a:ext cx="274200" cy="411600"/>
            </a:xfrm>
            <a:prstGeom prst="chevron">
              <a:avLst>
                <a:gd name="adj" fmla="val 6748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8"/>
            <p:cNvSpPr/>
            <p:nvPr/>
          </p:nvSpPr>
          <p:spPr>
            <a:xfrm>
              <a:off x="89150" y="333600"/>
              <a:ext cx="274200" cy="411600"/>
            </a:xfrm>
            <a:prstGeom prst="chevron">
              <a:avLst>
                <a:gd name="adj" fmla="val 6748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8"/>
            <p:cNvSpPr/>
            <p:nvPr/>
          </p:nvSpPr>
          <p:spPr>
            <a:xfrm>
              <a:off x="366900" y="333600"/>
              <a:ext cx="274200" cy="411600"/>
            </a:xfrm>
            <a:prstGeom prst="chevron">
              <a:avLst>
                <a:gd name="adj" fmla="val 6748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8"/>
            <p:cNvSpPr/>
            <p:nvPr/>
          </p:nvSpPr>
          <p:spPr>
            <a:xfrm>
              <a:off x="-188600" y="333600"/>
              <a:ext cx="274200" cy="411600"/>
            </a:xfrm>
            <a:prstGeom prst="chevron">
              <a:avLst>
                <a:gd name="adj" fmla="val 6748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46"/>
          <p:cNvSpPr/>
          <p:nvPr/>
        </p:nvSpPr>
        <p:spPr>
          <a:xfrm>
            <a:off x="5358201" y="673635"/>
            <a:ext cx="3785795" cy="61661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Josefin Sans"/>
              </a:rPr>
              <a:t>Weightlifting</a:t>
            </a:r>
          </a:p>
        </p:txBody>
      </p:sp>
      <p:sp>
        <p:nvSpPr>
          <p:cNvPr id="759" name="Google Shape;759;p46"/>
          <p:cNvSpPr/>
          <p:nvPr/>
        </p:nvSpPr>
        <p:spPr>
          <a:xfrm>
            <a:off x="5358201" y="1347217"/>
            <a:ext cx="3785795" cy="61661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Josefin Sans"/>
              </a:rPr>
              <a:t>Weightlifting</a:t>
            </a:r>
          </a:p>
        </p:txBody>
      </p:sp>
      <p:sp>
        <p:nvSpPr>
          <p:cNvPr id="760" name="Google Shape;760;p46"/>
          <p:cNvSpPr/>
          <p:nvPr/>
        </p:nvSpPr>
        <p:spPr>
          <a:xfrm>
            <a:off x="5358201" y="52"/>
            <a:ext cx="3785795" cy="61661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Josefin Sans"/>
              </a:rPr>
              <a:t>Weightlifting</a:t>
            </a:r>
          </a:p>
        </p:txBody>
      </p:sp>
      <p:sp>
        <p:nvSpPr>
          <p:cNvPr id="761" name="Google Shape;761;p46"/>
          <p:cNvSpPr txBox="1">
            <a:spLocks noGrp="1"/>
          </p:cNvSpPr>
          <p:nvPr>
            <p:ph type="title"/>
          </p:nvPr>
        </p:nvSpPr>
        <p:spPr>
          <a:xfrm>
            <a:off x="713100" y="1569450"/>
            <a:ext cx="35637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Evaluación</a:t>
            </a:r>
            <a:endParaRPr dirty="0"/>
          </a:p>
        </p:txBody>
      </p:sp>
      <p:sp>
        <p:nvSpPr>
          <p:cNvPr id="762" name="Google Shape;762;p46"/>
          <p:cNvSpPr txBox="1">
            <a:spLocks noGrp="1"/>
          </p:cNvSpPr>
          <p:nvPr>
            <p:ph type="subTitle" idx="1"/>
          </p:nvPr>
        </p:nvSpPr>
        <p:spPr>
          <a:xfrm>
            <a:off x="713100" y="2411250"/>
            <a:ext cx="3563700" cy="11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La evaluación del programa de formación de instructor de fitness de gimnasio será continua y se basa en los siguientes criterios:</a:t>
            </a:r>
            <a:endParaRPr dirty="0"/>
          </a:p>
        </p:txBody>
      </p:sp>
      <p:pic>
        <p:nvPicPr>
          <p:cNvPr id="763" name="Google Shape;763;p4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0773" t="11721" b="46278"/>
          <a:stretch/>
        </p:blipFill>
        <p:spPr>
          <a:xfrm>
            <a:off x="5559900" y="1060213"/>
            <a:ext cx="4020300" cy="1420500"/>
          </a:xfrm>
          <a:prstGeom prst="parallelogram">
            <a:avLst>
              <a:gd name="adj" fmla="val 25000"/>
            </a:avLst>
          </a:prstGeom>
        </p:spPr>
      </p:pic>
      <p:pic>
        <p:nvPicPr>
          <p:cNvPr id="764" name="Google Shape;764;p46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t="23495" b="23490"/>
          <a:stretch/>
        </p:blipFill>
        <p:spPr>
          <a:xfrm>
            <a:off x="4572000" y="2662788"/>
            <a:ext cx="4020300" cy="1420500"/>
          </a:xfrm>
          <a:prstGeom prst="parallelogram">
            <a:avLst>
              <a:gd name="adj" fmla="val 25000"/>
            </a:avLst>
          </a:prstGeom>
        </p:spPr>
      </p:pic>
      <p:grpSp>
        <p:nvGrpSpPr>
          <p:cNvPr id="765" name="Google Shape;765;p46"/>
          <p:cNvGrpSpPr/>
          <p:nvPr/>
        </p:nvGrpSpPr>
        <p:grpSpPr>
          <a:xfrm>
            <a:off x="4189600" y="3890075"/>
            <a:ext cx="1107450" cy="411600"/>
            <a:chOff x="-188600" y="333600"/>
            <a:chExt cx="1107450" cy="411600"/>
          </a:xfrm>
        </p:grpSpPr>
        <p:sp>
          <p:nvSpPr>
            <p:cNvPr id="766" name="Google Shape;766;p46"/>
            <p:cNvSpPr/>
            <p:nvPr/>
          </p:nvSpPr>
          <p:spPr>
            <a:xfrm>
              <a:off x="644650" y="333600"/>
              <a:ext cx="274200" cy="411600"/>
            </a:xfrm>
            <a:prstGeom prst="chevron">
              <a:avLst>
                <a:gd name="adj" fmla="val 6748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6"/>
            <p:cNvSpPr/>
            <p:nvPr/>
          </p:nvSpPr>
          <p:spPr>
            <a:xfrm>
              <a:off x="89150" y="333600"/>
              <a:ext cx="274200" cy="411600"/>
            </a:xfrm>
            <a:prstGeom prst="chevron">
              <a:avLst>
                <a:gd name="adj" fmla="val 6748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6"/>
            <p:cNvSpPr/>
            <p:nvPr/>
          </p:nvSpPr>
          <p:spPr>
            <a:xfrm>
              <a:off x="366900" y="333600"/>
              <a:ext cx="274200" cy="411600"/>
            </a:xfrm>
            <a:prstGeom prst="chevron">
              <a:avLst>
                <a:gd name="adj" fmla="val 6748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6"/>
            <p:cNvSpPr/>
            <p:nvPr/>
          </p:nvSpPr>
          <p:spPr>
            <a:xfrm>
              <a:off x="-188600" y="333600"/>
              <a:ext cx="274200" cy="411600"/>
            </a:xfrm>
            <a:prstGeom prst="chevron">
              <a:avLst>
                <a:gd name="adj" fmla="val 6748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0" name="Google Shape;770;p46"/>
          <p:cNvSpPr/>
          <p:nvPr/>
        </p:nvSpPr>
        <p:spPr>
          <a:xfrm>
            <a:off x="808525" y="3574050"/>
            <a:ext cx="517200" cy="1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A8AF31C-3DDE-898F-4233-FFDF76E27574}"/>
              </a:ext>
            </a:extLst>
          </p:cNvPr>
          <p:cNvSpPr txBox="1"/>
          <p:nvPr/>
        </p:nvSpPr>
        <p:spPr>
          <a:xfrm>
            <a:off x="713100" y="3831074"/>
            <a:ext cx="481263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1300" marR="0" lvl="0" indent="-215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CE2E"/>
              </a:buClr>
              <a:buSzPts val="1400"/>
              <a:buFont typeface="Hind Siliguri"/>
              <a:buChar char="●"/>
              <a:tabLst/>
              <a:defRPr/>
            </a:pPr>
            <a:r>
              <a:rPr kumimoji="0" lang="es-MX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ind Siliguri"/>
                <a:cs typeface="Hind Siliguri"/>
                <a:sym typeface="Hind Siliguri"/>
              </a:rPr>
              <a:t>Asistencia a clases</a:t>
            </a:r>
          </a:p>
          <a:p>
            <a:pPr marL="241300" marR="0" lvl="0" indent="-215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CE2E"/>
              </a:buClr>
              <a:buSzPts val="1400"/>
              <a:buFont typeface="Hind Siliguri"/>
              <a:buChar char="●"/>
              <a:tabLst/>
              <a:defRPr/>
            </a:pPr>
            <a:r>
              <a:rPr kumimoji="0" lang="es-MX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ind Siliguri"/>
                <a:cs typeface="Hind Siliguri"/>
                <a:sym typeface="Hind Siliguri"/>
              </a:rPr>
              <a:t>Realización de actividades y tareas </a:t>
            </a:r>
          </a:p>
          <a:p>
            <a:pPr marL="241300" marR="0" lvl="0" indent="-215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CE2E"/>
              </a:buClr>
              <a:buSzPts val="1400"/>
              <a:buFont typeface="Hind Siliguri"/>
              <a:buChar char="●"/>
              <a:tabLst/>
              <a:defRPr/>
            </a:pPr>
            <a:r>
              <a:rPr lang="es-MX" dirty="0">
                <a:solidFill>
                  <a:srgbClr val="FFFFFF"/>
                </a:solidFill>
                <a:latin typeface="Hind Siliguri"/>
                <a:cs typeface="Hind Siliguri"/>
                <a:sym typeface="Hind Siliguri"/>
              </a:rPr>
              <a:t>Entrega de trabajo final</a:t>
            </a:r>
          </a:p>
          <a:p>
            <a:pPr marL="241300" marR="0" lvl="0" indent="-215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CE2E"/>
              </a:buClr>
              <a:buSzPts val="1400"/>
              <a:buFont typeface="Hind Siliguri"/>
              <a:buChar char="●"/>
              <a:tabLst/>
              <a:defRPr/>
            </a:pPr>
            <a:r>
              <a:rPr kumimoji="0" lang="es-MX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ind Siliguri"/>
                <a:cs typeface="Hind Siliguri"/>
                <a:sym typeface="Hind Siliguri"/>
              </a:rPr>
              <a:t>Examen final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55"/>
          <p:cNvSpPr txBox="1">
            <a:spLocks noGrp="1"/>
          </p:cNvSpPr>
          <p:nvPr>
            <p:ph type="title"/>
          </p:nvPr>
        </p:nvSpPr>
        <p:spPr>
          <a:xfrm>
            <a:off x="1749150" y="336339"/>
            <a:ext cx="5645700" cy="642600"/>
          </a:xfrm>
          <a:prstGeom prst="rect">
            <a:avLst/>
          </a:prstGeom>
        </p:spPr>
        <p:txBody>
          <a:bodyPr spcFirstLastPara="1" wrap="square" lIns="1143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Conclusiones:</a:t>
            </a:r>
            <a:endParaRPr dirty="0"/>
          </a:p>
        </p:txBody>
      </p:sp>
      <p:sp>
        <p:nvSpPr>
          <p:cNvPr id="885" name="Google Shape;885;p55"/>
          <p:cNvSpPr txBox="1">
            <a:spLocks noGrp="1"/>
          </p:cNvSpPr>
          <p:nvPr>
            <p:ph type="subTitle" idx="1"/>
          </p:nvPr>
        </p:nvSpPr>
        <p:spPr>
          <a:xfrm>
            <a:off x="1860750" y="912650"/>
            <a:ext cx="5645700" cy="13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/>
              <a:t>El programa de formación de instructor de fitness de gimnasio ofrecido por City Fitness </a:t>
            </a:r>
            <a:r>
              <a:rPr lang="es-MX" sz="1600" dirty="0" smtClean="0"/>
              <a:t>y con aval internacional IIDCA es </a:t>
            </a:r>
            <a:r>
              <a:rPr lang="es-MX" sz="1600" dirty="0"/>
              <a:t>una excelente opción para quienes desean desarrollar una carrera profesional en el ámbito del fitness. Nuestro programa proporciona a sus participantes los conocimientos y habilidades necesarios para planificar, dirigir y evaluar programas de fitness de gimnasio de forma segura y efectiva.</a:t>
            </a:r>
            <a:endParaRPr sz="1600" dirty="0"/>
          </a:p>
        </p:txBody>
      </p:sp>
      <p:pic>
        <p:nvPicPr>
          <p:cNvPr id="886" name="Google Shape;886;p5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52083" b="8316"/>
          <a:stretch/>
        </p:blipFill>
        <p:spPr>
          <a:xfrm>
            <a:off x="1637550" y="3052788"/>
            <a:ext cx="5868900" cy="1551300"/>
          </a:xfrm>
          <a:prstGeom prst="parallelogram">
            <a:avLst>
              <a:gd name="adj" fmla="val 25000"/>
            </a:avLst>
          </a:prstGeom>
        </p:spPr>
      </p:pic>
      <p:grpSp>
        <p:nvGrpSpPr>
          <p:cNvPr id="887" name="Google Shape;887;p55"/>
          <p:cNvGrpSpPr/>
          <p:nvPr/>
        </p:nvGrpSpPr>
        <p:grpSpPr>
          <a:xfrm>
            <a:off x="2441675" y="2836950"/>
            <a:ext cx="1107450" cy="411600"/>
            <a:chOff x="-188600" y="333600"/>
            <a:chExt cx="1107450" cy="411600"/>
          </a:xfrm>
        </p:grpSpPr>
        <p:sp>
          <p:nvSpPr>
            <p:cNvPr id="888" name="Google Shape;888;p55"/>
            <p:cNvSpPr/>
            <p:nvPr/>
          </p:nvSpPr>
          <p:spPr>
            <a:xfrm>
              <a:off x="644650" y="333600"/>
              <a:ext cx="274200" cy="411600"/>
            </a:xfrm>
            <a:prstGeom prst="chevron">
              <a:avLst>
                <a:gd name="adj" fmla="val 6748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5"/>
            <p:cNvSpPr/>
            <p:nvPr/>
          </p:nvSpPr>
          <p:spPr>
            <a:xfrm>
              <a:off x="89150" y="333600"/>
              <a:ext cx="274200" cy="411600"/>
            </a:xfrm>
            <a:prstGeom prst="chevron">
              <a:avLst>
                <a:gd name="adj" fmla="val 6748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5"/>
            <p:cNvSpPr/>
            <p:nvPr/>
          </p:nvSpPr>
          <p:spPr>
            <a:xfrm>
              <a:off x="366900" y="333600"/>
              <a:ext cx="274200" cy="411600"/>
            </a:xfrm>
            <a:prstGeom prst="chevron">
              <a:avLst>
                <a:gd name="adj" fmla="val 6748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5"/>
            <p:cNvSpPr/>
            <p:nvPr/>
          </p:nvSpPr>
          <p:spPr>
            <a:xfrm>
              <a:off x="-188600" y="333600"/>
              <a:ext cx="274200" cy="411600"/>
            </a:xfrm>
            <a:prstGeom prst="chevron">
              <a:avLst>
                <a:gd name="adj" fmla="val 6748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Objetivos</a:t>
            </a:r>
            <a:endParaRPr dirty="0"/>
          </a:p>
        </p:txBody>
      </p:sp>
      <p:sp>
        <p:nvSpPr>
          <p:cNvPr id="687" name="Google Shape;687;p41"/>
          <p:cNvSpPr txBox="1"/>
          <p:nvPr/>
        </p:nvSpPr>
        <p:spPr>
          <a:xfrm>
            <a:off x="720000" y="1600199"/>
            <a:ext cx="7704000" cy="2249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rPr>
              <a:t>- Proporcionar a los participantes los conocimientos y habilidades necesarios para planificar, dirigir y evaluar programas de fitness de gimnasio.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sz="2000" dirty="0">
              <a:solidFill>
                <a:schemeClr val="dk1"/>
              </a:solidFill>
              <a:latin typeface="Hind Siliguri"/>
              <a:ea typeface="Hind Siliguri"/>
              <a:cs typeface="Hind Siliguri"/>
              <a:sym typeface="Hind Siligu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rPr>
              <a:t>- Fomentar el desarrollo de las competencias personales y profesionales necesarias para desempeñarse con éxito como instructor de fitness de gimnasio.</a:t>
            </a:r>
            <a:endParaRPr sz="2000" b="1" dirty="0">
              <a:solidFill>
                <a:schemeClr val="dk1"/>
              </a:solidFill>
              <a:latin typeface="Hind Siliguri"/>
              <a:ea typeface="Hind Siliguri"/>
              <a:cs typeface="Hind Siliguri"/>
              <a:sym typeface="Hind Siligu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Perfil del instructor</a:t>
            </a:r>
            <a:endParaRPr dirty="0"/>
          </a:p>
        </p:txBody>
      </p:sp>
      <p:sp>
        <p:nvSpPr>
          <p:cNvPr id="695" name="Google Shape;695;p42"/>
          <p:cNvSpPr txBox="1">
            <a:spLocks noGrp="1"/>
          </p:cNvSpPr>
          <p:nvPr>
            <p:ph type="body" idx="1"/>
          </p:nvPr>
        </p:nvSpPr>
        <p:spPr>
          <a:xfrm>
            <a:off x="713100" y="1657200"/>
            <a:ext cx="55770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Como instructor fitness </a:t>
            </a:r>
            <a:r>
              <a:rPr lang="es-MX" dirty="0"/>
              <a:t>de gimnasio </a:t>
            </a:r>
            <a:r>
              <a:rPr lang="es-MX" dirty="0" smtClean="0"/>
              <a:t>aprenderán a trabajar de manera profesional </a:t>
            </a:r>
            <a:r>
              <a:rPr lang="es-MX" dirty="0"/>
              <a:t>de la actividad física y el </a:t>
            </a:r>
            <a:r>
              <a:rPr lang="es-MX" dirty="0" smtClean="0"/>
              <a:t>deporte, se encargarán </a:t>
            </a:r>
            <a:r>
              <a:rPr lang="es-MX" dirty="0"/>
              <a:t>de planificar, dirigir y evaluar programas de fitness en un gimnasio. Sus funciones principales son: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Hind Siliguri"/>
              <a:buAutoNum type="arabicPeriod"/>
            </a:pPr>
            <a:r>
              <a:rPr lang="es-MX" dirty="0"/>
              <a:t>Asesorar a los usuarios sobre sus objetivos de fitness y diseñar programas personalizados para alcanzarlos.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Hind Siliguri"/>
              <a:buAutoNum type="arabicPeriod"/>
            </a:pPr>
            <a:r>
              <a:rPr lang="es-MX" dirty="0"/>
              <a:t>Acompañar el proceso de las clases grupales de fitness, etc.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Hind Siliguri"/>
              <a:buAutoNum type="arabicPeriod"/>
            </a:pPr>
            <a:r>
              <a:rPr lang="es-MX" dirty="0"/>
              <a:t>Controlar el estado físico de los usuarios y realizar ajustes en los programas según sea necesario.</a:t>
            </a:r>
          </a:p>
        </p:txBody>
      </p:sp>
      <p:pic>
        <p:nvPicPr>
          <p:cNvPr id="697" name="Google Shape;697;p4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5893" r="15893"/>
          <a:stretch/>
        </p:blipFill>
        <p:spPr>
          <a:xfrm>
            <a:off x="6302400" y="1337300"/>
            <a:ext cx="2128500" cy="3120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3"/>
          <p:cNvSpPr txBox="1">
            <a:spLocks noGrp="1"/>
          </p:cNvSpPr>
          <p:nvPr>
            <p:ph type="title"/>
          </p:nvPr>
        </p:nvSpPr>
        <p:spPr>
          <a:xfrm flipH="1">
            <a:off x="4377000" y="2281600"/>
            <a:ext cx="40539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Introducción</a:t>
            </a:r>
            <a:endParaRPr dirty="0"/>
          </a:p>
        </p:txBody>
      </p:sp>
      <p:sp>
        <p:nvSpPr>
          <p:cNvPr id="703" name="Google Shape;703;p43"/>
          <p:cNvSpPr txBox="1">
            <a:spLocks noGrp="1"/>
          </p:cNvSpPr>
          <p:nvPr>
            <p:ph type="title" idx="2"/>
          </p:nvPr>
        </p:nvSpPr>
        <p:spPr>
          <a:xfrm flipH="1">
            <a:off x="7179000" y="1439788"/>
            <a:ext cx="125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grpSp>
        <p:nvGrpSpPr>
          <p:cNvPr id="705" name="Google Shape;705;p43"/>
          <p:cNvGrpSpPr/>
          <p:nvPr/>
        </p:nvGrpSpPr>
        <p:grpSpPr>
          <a:xfrm>
            <a:off x="4691000" y="1654900"/>
            <a:ext cx="1107450" cy="411600"/>
            <a:chOff x="-188600" y="333600"/>
            <a:chExt cx="1107450" cy="411600"/>
          </a:xfrm>
        </p:grpSpPr>
        <p:sp>
          <p:nvSpPr>
            <p:cNvPr id="706" name="Google Shape;706;p43"/>
            <p:cNvSpPr/>
            <p:nvPr/>
          </p:nvSpPr>
          <p:spPr>
            <a:xfrm>
              <a:off x="644650" y="333600"/>
              <a:ext cx="274200" cy="411600"/>
            </a:xfrm>
            <a:prstGeom prst="chevron">
              <a:avLst>
                <a:gd name="adj" fmla="val 6748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3"/>
            <p:cNvSpPr/>
            <p:nvPr/>
          </p:nvSpPr>
          <p:spPr>
            <a:xfrm>
              <a:off x="89150" y="333600"/>
              <a:ext cx="274200" cy="411600"/>
            </a:xfrm>
            <a:prstGeom prst="chevron">
              <a:avLst>
                <a:gd name="adj" fmla="val 6748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3"/>
            <p:cNvSpPr/>
            <p:nvPr/>
          </p:nvSpPr>
          <p:spPr>
            <a:xfrm>
              <a:off x="366900" y="333600"/>
              <a:ext cx="274200" cy="411600"/>
            </a:xfrm>
            <a:prstGeom prst="chevron">
              <a:avLst>
                <a:gd name="adj" fmla="val 6748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3"/>
            <p:cNvSpPr/>
            <p:nvPr/>
          </p:nvSpPr>
          <p:spPr>
            <a:xfrm>
              <a:off x="-188600" y="333600"/>
              <a:ext cx="274200" cy="411600"/>
            </a:xfrm>
            <a:prstGeom prst="chevron">
              <a:avLst>
                <a:gd name="adj" fmla="val 6748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10" name="Google Shape;710;p4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18011" t="9981" r="23164" b="58836"/>
          <a:stretch/>
        </p:blipFill>
        <p:spPr>
          <a:xfrm>
            <a:off x="657859" y="1250075"/>
            <a:ext cx="3515400" cy="1242000"/>
          </a:xfrm>
          <a:prstGeom prst="parallelogram">
            <a:avLst>
              <a:gd name="adj" fmla="val 25000"/>
            </a:avLst>
          </a:prstGeom>
        </p:spPr>
      </p:pic>
      <p:pic>
        <p:nvPicPr>
          <p:cNvPr id="711" name="Google Shape;711;p43"/>
          <p:cNvPicPr preferRelativeResize="0">
            <a:picLocks noGrp="1"/>
          </p:cNvPicPr>
          <p:nvPr>
            <p:ph type="pic" idx="4"/>
          </p:nvPr>
        </p:nvPicPr>
        <p:blipFill rotWithShape="1">
          <a:blip r:embed="rId4">
            <a:alphaModFix/>
          </a:blip>
          <a:srcRect l="22583" t="49156" r="22588" b="19416"/>
          <a:stretch/>
        </p:blipFill>
        <p:spPr>
          <a:xfrm>
            <a:off x="290025" y="2651437"/>
            <a:ext cx="3246300" cy="1242000"/>
          </a:xfrm>
          <a:prstGeom prst="parallelogram">
            <a:avLst>
              <a:gd name="adj" fmla="val 25000"/>
            </a:avLst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44"/>
          <p:cNvSpPr txBox="1">
            <a:spLocks noGrp="1"/>
          </p:cNvSpPr>
          <p:nvPr>
            <p:ph type="title"/>
          </p:nvPr>
        </p:nvSpPr>
        <p:spPr>
          <a:xfrm>
            <a:off x="720000" y="1858575"/>
            <a:ext cx="23376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dirty="0"/>
              <a:t>Formación previa:</a:t>
            </a:r>
            <a:endParaRPr sz="1800" dirty="0"/>
          </a:p>
        </p:txBody>
      </p:sp>
      <p:sp>
        <p:nvSpPr>
          <p:cNvPr id="717" name="Google Shape;717;p44"/>
          <p:cNvSpPr txBox="1">
            <a:spLocks noGrp="1"/>
          </p:cNvSpPr>
          <p:nvPr>
            <p:ph type="title" idx="6"/>
          </p:nvPr>
        </p:nvSpPr>
        <p:spPr>
          <a:xfrm>
            <a:off x="720000" y="3647975"/>
            <a:ext cx="23376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Vocación</a:t>
            </a:r>
            <a:endParaRPr sz="1800" dirty="0"/>
          </a:p>
        </p:txBody>
      </p:sp>
      <p:sp>
        <p:nvSpPr>
          <p:cNvPr id="718" name="Google Shape;718;p44"/>
          <p:cNvSpPr txBox="1">
            <a:spLocks noGrp="1"/>
          </p:cNvSpPr>
          <p:nvPr>
            <p:ph type="subTitle" idx="8"/>
          </p:nvPr>
        </p:nvSpPr>
        <p:spPr>
          <a:xfrm>
            <a:off x="720000" y="3983700"/>
            <a:ext cx="2337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s-MX" dirty="0"/>
              <a:t>Tener interés por la actividad física y el deporte.</a:t>
            </a:r>
          </a:p>
        </p:txBody>
      </p:sp>
      <p:sp>
        <p:nvSpPr>
          <p:cNvPr id="719" name="Google Shape;719;p44"/>
          <p:cNvSpPr txBox="1">
            <a:spLocks noGrp="1"/>
          </p:cNvSpPr>
          <p:nvPr>
            <p:ph type="title" idx="9"/>
          </p:nvPr>
        </p:nvSpPr>
        <p:spPr>
          <a:xfrm>
            <a:off x="3313500" y="3647975"/>
            <a:ext cx="23376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dirty="0"/>
              <a:t>Recomendaciones</a:t>
            </a:r>
            <a:endParaRPr sz="1800" dirty="0"/>
          </a:p>
        </p:txBody>
      </p:sp>
      <p:sp>
        <p:nvSpPr>
          <p:cNvPr id="720" name="Google Shape;720;p44"/>
          <p:cNvSpPr txBox="1">
            <a:spLocks noGrp="1"/>
          </p:cNvSpPr>
          <p:nvPr>
            <p:ph type="subTitle" idx="14"/>
          </p:nvPr>
        </p:nvSpPr>
        <p:spPr>
          <a:xfrm>
            <a:off x="3313500" y="3983700"/>
            <a:ext cx="2337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Tener experiencia previa en ejercicios en el gimnasio, incluso con pesas libres.</a:t>
            </a:r>
          </a:p>
        </p:txBody>
      </p:sp>
      <p:sp>
        <p:nvSpPr>
          <p:cNvPr id="721" name="Google Shape;721;p44"/>
          <p:cNvSpPr txBox="1">
            <a:spLocks noGrp="1"/>
          </p:cNvSpPr>
          <p:nvPr>
            <p:ph type="title" idx="2"/>
          </p:nvPr>
        </p:nvSpPr>
        <p:spPr>
          <a:xfrm>
            <a:off x="720000" y="1286900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722" name="Google Shape;722;p44"/>
          <p:cNvSpPr txBox="1">
            <a:spLocks noGrp="1"/>
          </p:cNvSpPr>
          <p:nvPr>
            <p:ph type="subTitle" idx="1"/>
          </p:nvPr>
        </p:nvSpPr>
        <p:spPr>
          <a:xfrm>
            <a:off x="720000" y="2194275"/>
            <a:ext cx="2337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Preferencia del </a:t>
            </a:r>
            <a:r>
              <a:rPr lang="es-MX" dirty="0"/>
              <a:t>título de bachiller o </a:t>
            </a:r>
            <a:r>
              <a:rPr lang="es-MX" dirty="0" smtClean="0"/>
              <a:t>equivalente y manejo de ofimática básica.</a:t>
            </a:r>
            <a:endParaRPr lang="es-MX" dirty="0"/>
          </a:p>
        </p:txBody>
      </p:sp>
      <p:sp>
        <p:nvSpPr>
          <p:cNvPr id="723" name="Google Shape;723;p44"/>
          <p:cNvSpPr txBox="1">
            <a:spLocks noGrp="1"/>
          </p:cNvSpPr>
          <p:nvPr>
            <p:ph type="title" idx="3"/>
          </p:nvPr>
        </p:nvSpPr>
        <p:spPr>
          <a:xfrm>
            <a:off x="3313500" y="1858575"/>
            <a:ext cx="23376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Condición Física:</a:t>
            </a:r>
            <a:endParaRPr sz="1800" dirty="0"/>
          </a:p>
        </p:txBody>
      </p:sp>
      <p:sp>
        <p:nvSpPr>
          <p:cNvPr id="724" name="Google Shape;724;p44"/>
          <p:cNvSpPr txBox="1">
            <a:spLocks noGrp="1"/>
          </p:cNvSpPr>
          <p:nvPr>
            <p:ph type="subTitle" idx="5"/>
          </p:nvPr>
        </p:nvSpPr>
        <p:spPr>
          <a:xfrm>
            <a:off x="3313500" y="2194275"/>
            <a:ext cx="2337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s-MX" dirty="0" smtClean="0"/>
              <a:t>Estar preparado para desarrollar una</a:t>
            </a:r>
            <a:r>
              <a:rPr lang="es-MX" dirty="0" smtClean="0"/>
              <a:t> </a:t>
            </a:r>
            <a:r>
              <a:rPr lang="es-MX" dirty="0"/>
              <a:t>buena condición física y salud.</a:t>
            </a:r>
            <a:endParaRPr dirty="0"/>
          </a:p>
        </p:txBody>
      </p:sp>
      <p:sp>
        <p:nvSpPr>
          <p:cNvPr id="725" name="Google Shape;725;p44"/>
          <p:cNvSpPr txBox="1">
            <a:spLocks noGrp="1"/>
          </p:cNvSpPr>
          <p:nvPr>
            <p:ph type="title" idx="4"/>
          </p:nvPr>
        </p:nvSpPr>
        <p:spPr>
          <a:xfrm>
            <a:off x="3313500" y="1286900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726" name="Google Shape;726;p44"/>
          <p:cNvSpPr txBox="1">
            <a:spLocks noGrp="1"/>
          </p:cNvSpPr>
          <p:nvPr>
            <p:ph type="title" idx="7"/>
          </p:nvPr>
        </p:nvSpPr>
        <p:spPr>
          <a:xfrm>
            <a:off x="720000" y="307652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727" name="Google Shape;727;p44"/>
          <p:cNvSpPr txBox="1">
            <a:spLocks noGrp="1"/>
          </p:cNvSpPr>
          <p:nvPr>
            <p:ph type="title" idx="13"/>
          </p:nvPr>
        </p:nvSpPr>
        <p:spPr>
          <a:xfrm>
            <a:off x="3313500" y="307652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728" name="Google Shape;728;p44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Requisitos</a:t>
            </a:r>
            <a:endParaRPr dirty="0"/>
          </a:p>
        </p:txBody>
      </p:sp>
      <p:sp>
        <p:nvSpPr>
          <p:cNvPr id="729" name="Google Shape;729;p44"/>
          <p:cNvSpPr/>
          <p:nvPr/>
        </p:nvSpPr>
        <p:spPr>
          <a:xfrm>
            <a:off x="6302400" y="4154797"/>
            <a:ext cx="2848554" cy="46395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Josefin Sans"/>
              </a:rPr>
              <a:t>Weightlifting</a:t>
            </a:r>
          </a:p>
        </p:txBody>
      </p:sp>
      <p:sp>
        <p:nvSpPr>
          <p:cNvPr id="730" name="Google Shape;730;p44"/>
          <p:cNvSpPr/>
          <p:nvPr/>
        </p:nvSpPr>
        <p:spPr>
          <a:xfrm>
            <a:off x="6302400" y="4661620"/>
            <a:ext cx="2848554" cy="46395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Josefin Sans"/>
              </a:rPr>
              <a:t>Weightlifting</a:t>
            </a:r>
          </a:p>
        </p:txBody>
      </p:sp>
      <p:sp>
        <p:nvSpPr>
          <p:cNvPr id="731" name="Google Shape;731;p44"/>
          <p:cNvSpPr/>
          <p:nvPr/>
        </p:nvSpPr>
        <p:spPr>
          <a:xfrm>
            <a:off x="6302400" y="3647975"/>
            <a:ext cx="2848554" cy="46395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Josefin Sans"/>
              </a:rPr>
              <a:t>Weightlifting</a:t>
            </a:r>
          </a:p>
        </p:txBody>
      </p:sp>
      <p:pic>
        <p:nvPicPr>
          <p:cNvPr id="732" name="Google Shape;732;p44"/>
          <p:cNvPicPr preferRelativeResize="0">
            <a:picLocks noGrp="1"/>
          </p:cNvPicPr>
          <p:nvPr>
            <p:ph type="pic" idx="16"/>
          </p:nvPr>
        </p:nvPicPr>
        <p:blipFill rotWithShape="1">
          <a:blip r:embed="rId3">
            <a:alphaModFix/>
          </a:blip>
          <a:srcRect l="27773" t="2229" r="27773"/>
          <a:stretch/>
        </p:blipFill>
        <p:spPr>
          <a:xfrm>
            <a:off x="6302400" y="1337300"/>
            <a:ext cx="2128500" cy="3120300"/>
          </a:xfrm>
          <a:prstGeom prst="rect">
            <a:avLst/>
          </a:prstGeom>
        </p:spPr>
      </p:pic>
      <p:grpSp>
        <p:nvGrpSpPr>
          <p:cNvPr id="733" name="Google Shape;733;p44"/>
          <p:cNvGrpSpPr/>
          <p:nvPr/>
        </p:nvGrpSpPr>
        <p:grpSpPr>
          <a:xfrm rot="-5400000">
            <a:off x="7877175" y="1328000"/>
            <a:ext cx="1107450" cy="411600"/>
            <a:chOff x="-188600" y="333600"/>
            <a:chExt cx="1107450" cy="411600"/>
          </a:xfrm>
        </p:grpSpPr>
        <p:sp>
          <p:nvSpPr>
            <p:cNvPr id="734" name="Google Shape;734;p44"/>
            <p:cNvSpPr/>
            <p:nvPr/>
          </p:nvSpPr>
          <p:spPr>
            <a:xfrm>
              <a:off x="644650" y="333600"/>
              <a:ext cx="274200" cy="411600"/>
            </a:xfrm>
            <a:prstGeom prst="chevron">
              <a:avLst>
                <a:gd name="adj" fmla="val 6748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4"/>
            <p:cNvSpPr/>
            <p:nvPr/>
          </p:nvSpPr>
          <p:spPr>
            <a:xfrm>
              <a:off x="89150" y="333600"/>
              <a:ext cx="274200" cy="411600"/>
            </a:xfrm>
            <a:prstGeom prst="chevron">
              <a:avLst>
                <a:gd name="adj" fmla="val 6748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4"/>
            <p:cNvSpPr/>
            <p:nvPr/>
          </p:nvSpPr>
          <p:spPr>
            <a:xfrm>
              <a:off x="366900" y="333600"/>
              <a:ext cx="274200" cy="411600"/>
            </a:xfrm>
            <a:prstGeom prst="chevron">
              <a:avLst>
                <a:gd name="adj" fmla="val 6748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4"/>
            <p:cNvSpPr/>
            <p:nvPr/>
          </p:nvSpPr>
          <p:spPr>
            <a:xfrm>
              <a:off x="-188600" y="333600"/>
              <a:ext cx="274200" cy="411600"/>
            </a:xfrm>
            <a:prstGeom prst="chevron">
              <a:avLst>
                <a:gd name="adj" fmla="val 6748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5"/>
          <p:cNvSpPr txBox="1">
            <a:spLocks noGrp="1"/>
          </p:cNvSpPr>
          <p:nvPr>
            <p:ph type="title"/>
          </p:nvPr>
        </p:nvSpPr>
        <p:spPr>
          <a:xfrm>
            <a:off x="2394600" y="362763"/>
            <a:ext cx="4354800" cy="13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800" dirty="0"/>
              <a:t>Duración y estructura</a:t>
            </a:r>
            <a:endParaRPr sz="4800" dirty="0"/>
          </a:p>
        </p:txBody>
      </p:sp>
      <p:sp>
        <p:nvSpPr>
          <p:cNvPr id="743" name="Google Shape;743;p45"/>
          <p:cNvSpPr txBox="1">
            <a:spLocks noGrp="1"/>
          </p:cNvSpPr>
          <p:nvPr>
            <p:ph type="subTitle" idx="1"/>
          </p:nvPr>
        </p:nvSpPr>
        <p:spPr>
          <a:xfrm>
            <a:off x="2394600" y="1924150"/>
            <a:ext cx="5377800" cy="80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La duración de un programa de formación de instructor de fitness de gimnasio es un programa de duración de </a:t>
            </a:r>
            <a:r>
              <a:rPr lang="es-MX" dirty="0" smtClean="0"/>
              <a:t>20 clases.</a:t>
            </a:r>
            <a:endParaRPr dirty="0"/>
          </a:p>
        </p:txBody>
      </p:sp>
      <p:pic>
        <p:nvPicPr>
          <p:cNvPr id="744" name="Google Shape;744;p4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7197" t="37979" r="17190" b="36038"/>
          <a:stretch/>
        </p:blipFill>
        <p:spPr>
          <a:xfrm>
            <a:off x="1637550" y="2893638"/>
            <a:ext cx="5868900" cy="1551300"/>
          </a:xfrm>
          <a:prstGeom prst="parallelogram">
            <a:avLst>
              <a:gd name="adj" fmla="val 39883"/>
            </a:avLst>
          </a:prstGeom>
        </p:spPr>
      </p:pic>
      <p:grpSp>
        <p:nvGrpSpPr>
          <p:cNvPr id="745" name="Google Shape;745;p45"/>
          <p:cNvGrpSpPr/>
          <p:nvPr/>
        </p:nvGrpSpPr>
        <p:grpSpPr>
          <a:xfrm>
            <a:off x="1637556" y="917811"/>
            <a:ext cx="650804" cy="943277"/>
            <a:chOff x="1185650" y="458900"/>
            <a:chExt cx="949525" cy="191400"/>
          </a:xfrm>
        </p:grpSpPr>
        <p:sp>
          <p:nvSpPr>
            <p:cNvPr id="746" name="Google Shape;746;p45"/>
            <p:cNvSpPr/>
            <p:nvPr/>
          </p:nvSpPr>
          <p:spPr>
            <a:xfrm>
              <a:off x="2007675" y="458900"/>
              <a:ext cx="127500" cy="19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5"/>
            <p:cNvSpPr/>
            <p:nvPr/>
          </p:nvSpPr>
          <p:spPr>
            <a:xfrm>
              <a:off x="1905700" y="458900"/>
              <a:ext cx="57300" cy="19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5"/>
            <p:cNvSpPr/>
            <p:nvPr/>
          </p:nvSpPr>
          <p:spPr>
            <a:xfrm>
              <a:off x="1701750" y="458900"/>
              <a:ext cx="159300" cy="19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5"/>
            <p:cNvSpPr/>
            <p:nvPr/>
          </p:nvSpPr>
          <p:spPr>
            <a:xfrm>
              <a:off x="1631650" y="458900"/>
              <a:ext cx="25500" cy="19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5"/>
            <p:cNvSpPr/>
            <p:nvPr/>
          </p:nvSpPr>
          <p:spPr>
            <a:xfrm>
              <a:off x="1529750" y="458900"/>
              <a:ext cx="57300" cy="19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5"/>
            <p:cNvSpPr/>
            <p:nvPr/>
          </p:nvSpPr>
          <p:spPr>
            <a:xfrm>
              <a:off x="1357650" y="458900"/>
              <a:ext cx="127500" cy="19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5"/>
            <p:cNvSpPr/>
            <p:nvPr/>
          </p:nvSpPr>
          <p:spPr>
            <a:xfrm>
              <a:off x="1287550" y="458900"/>
              <a:ext cx="25500" cy="19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5"/>
            <p:cNvSpPr/>
            <p:nvPr/>
          </p:nvSpPr>
          <p:spPr>
            <a:xfrm>
              <a:off x="1185650" y="458900"/>
              <a:ext cx="57300" cy="19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Sistema</a:t>
            </a:r>
            <a:endParaRPr dirty="0"/>
          </a:p>
        </p:txBody>
      </p:sp>
      <p:sp>
        <p:nvSpPr>
          <p:cNvPr id="776" name="Google Shape;776;p47"/>
          <p:cNvSpPr txBox="1">
            <a:spLocks noGrp="1"/>
          </p:cNvSpPr>
          <p:nvPr>
            <p:ph type="title" idx="2"/>
          </p:nvPr>
        </p:nvSpPr>
        <p:spPr>
          <a:xfrm>
            <a:off x="1709013" y="3027078"/>
            <a:ext cx="2587500" cy="41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Bloques teóricos: </a:t>
            </a:r>
            <a:endParaRPr dirty="0"/>
          </a:p>
        </p:txBody>
      </p:sp>
      <p:sp>
        <p:nvSpPr>
          <p:cNvPr id="777" name="Google Shape;777;p47"/>
          <p:cNvSpPr txBox="1">
            <a:spLocks noGrp="1"/>
          </p:cNvSpPr>
          <p:nvPr>
            <p:ph type="title" idx="3"/>
          </p:nvPr>
        </p:nvSpPr>
        <p:spPr>
          <a:xfrm>
            <a:off x="4847500" y="3027000"/>
            <a:ext cx="2587500" cy="41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Bloques prácticos:</a:t>
            </a:r>
            <a:endParaRPr dirty="0"/>
          </a:p>
        </p:txBody>
      </p:sp>
      <p:sp>
        <p:nvSpPr>
          <p:cNvPr id="778" name="Google Shape;778;p47"/>
          <p:cNvSpPr txBox="1">
            <a:spLocks noGrp="1"/>
          </p:cNvSpPr>
          <p:nvPr>
            <p:ph type="subTitle" idx="1"/>
          </p:nvPr>
        </p:nvSpPr>
        <p:spPr>
          <a:xfrm>
            <a:off x="4847493" y="3363002"/>
            <a:ext cx="2587500" cy="9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Los bloques prácticos permiten a los participantes poner en práctica los conocimientos adquiridos en los bloques teóricos.</a:t>
            </a:r>
            <a:endParaRPr dirty="0"/>
          </a:p>
        </p:txBody>
      </p:sp>
      <p:sp>
        <p:nvSpPr>
          <p:cNvPr id="779" name="Google Shape;779;p47"/>
          <p:cNvSpPr txBox="1">
            <a:spLocks noGrp="1"/>
          </p:cNvSpPr>
          <p:nvPr>
            <p:ph type="subTitle" idx="4"/>
          </p:nvPr>
        </p:nvSpPr>
        <p:spPr>
          <a:xfrm>
            <a:off x="1709013" y="3363002"/>
            <a:ext cx="2587500" cy="9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Los bloques teóricos abordan temas como la anatomía, la fisiología, la biomecánica, la psicología del ejercicio, la programación del ejercicio, etc.</a:t>
            </a:r>
          </a:p>
        </p:txBody>
      </p:sp>
      <p:pic>
        <p:nvPicPr>
          <p:cNvPr id="780" name="Google Shape;780;p47"/>
          <p:cNvPicPr preferRelativeResize="0">
            <a:picLocks noGrp="1"/>
          </p:cNvPicPr>
          <p:nvPr>
            <p:ph type="pic" idx="5"/>
          </p:nvPr>
        </p:nvPicPr>
        <p:blipFill rotWithShape="1">
          <a:blip r:embed="rId3">
            <a:alphaModFix/>
          </a:blip>
          <a:srcRect t="40912" b="14800"/>
          <a:stretch/>
        </p:blipFill>
        <p:spPr>
          <a:xfrm>
            <a:off x="1875225" y="1646900"/>
            <a:ext cx="2255100" cy="1000200"/>
          </a:xfrm>
          <a:prstGeom prst="parallelogram">
            <a:avLst>
              <a:gd name="adj" fmla="val 25000"/>
            </a:avLst>
          </a:prstGeom>
        </p:spPr>
      </p:pic>
      <p:pic>
        <p:nvPicPr>
          <p:cNvPr id="781" name="Google Shape;781;p47"/>
          <p:cNvPicPr preferRelativeResize="0">
            <a:picLocks noGrp="1"/>
          </p:cNvPicPr>
          <p:nvPr>
            <p:ph type="pic" idx="6"/>
          </p:nvPr>
        </p:nvPicPr>
        <p:blipFill rotWithShape="1">
          <a:blip r:embed="rId4">
            <a:alphaModFix/>
          </a:blip>
          <a:srcRect t="27230" b="6222"/>
          <a:stretch/>
        </p:blipFill>
        <p:spPr>
          <a:xfrm>
            <a:off x="5013700" y="1646900"/>
            <a:ext cx="2255100" cy="1000200"/>
          </a:xfrm>
          <a:prstGeom prst="parallelogram">
            <a:avLst>
              <a:gd name="adj" fmla="val 25000"/>
            </a:avLst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07036B-EF8F-0387-61E2-B971B678D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CONTENIDO DEL PROGRAMA: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1B26BDD-FAAB-5F18-2D4F-C2E2BDE666CE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709013" y="3407056"/>
            <a:ext cx="2587500" cy="412200"/>
          </a:xfrm>
        </p:spPr>
        <p:txBody>
          <a:bodyPr/>
          <a:lstStyle/>
          <a:p>
            <a:r>
              <a:rPr lang="es-CO" dirty="0"/>
              <a:t>Sesiones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08FA27C8-EC9A-3E9F-82B0-E3F33E00D602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es-CO" dirty="0"/>
              <a:t>Organización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4469BDD5-7900-1A6A-A4BD-7F9D63AA60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O" dirty="0"/>
              <a:t>El estudiante encontrara </a:t>
            </a:r>
            <a:r>
              <a:rPr lang="es-CO" dirty="0" smtClean="0"/>
              <a:t>tres fases de la sesión de trabajo: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smtClean="0"/>
              <a:t>Actividad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smtClean="0"/>
              <a:t>Material de lectura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smtClean="0"/>
              <a:t>Trabajo en clase</a:t>
            </a:r>
            <a:endParaRPr lang="es-CO" dirty="0"/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2AF20B34-3C84-E87C-CB76-48D1CA9EBEE1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709013" y="3819256"/>
            <a:ext cx="2587500" cy="934500"/>
          </a:xfrm>
        </p:spPr>
        <p:txBody>
          <a:bodyPr/>
          <a:lstStyle/>
          <a:p>
            <a:r>
              <a:rPr lang="es-CO" dirty="0"/>
              <a:t>Serán 20 encuentros sincrónicos y anacrónicos</a:t>
            </a:r>
          </a:p>
        </p:txBody>
      </p:sp>
      <p:pic>
        <p:nvPicPr>
          <p:cNvPr id="10" name="Marcador de posición de imagen 9" descr="Interfaz de usuario gráfica, Tabla&#10;&#10;Descripción generada automáticamente">
            <a:extLst>
              <a:ext uri="{FF2B5EF4-FFF2-40B4-BE49-F238E27FC236}">
                <a16:creationId xmlns:a16="http://schemas.microsoft.com/office/drawing/2014/main" id="{744A9BF6-3A88-6750-F076-69CEDE760A10}"/>
              </a:ext>
            </a:extLst>
          </p:cNvPr>
          <p:cNvPicPr>
            <a:picLocks noGrp="1" noChangeAspect="1"/>
          </p:cNvPicPr>
          <p:nvPr>
            <p:ph type="pic" idx="5"/>
          </p:nvPr>
        </p:nvPicPr>
        <p:blipFill>
          <a:blip r:embed="rId2"/>
          <a:srcRect t="20411" b="20411"/>
          <a:stretch>
            <a:fillRect/>
          </a:stretch>
        </p:blipFill>
        <p:spPr>
          <a:xfrm>
            <a:off x="1344899" y="1663606"/>
            <a:ext cx="3502597" cy="1553500"/>
          </a:xfrm>
        </p:spPr>
      </p:pic>
      <p:pic>
        <p:nvPicPr>
          <p:cNvPr id="12" name="Marcador de posición de imagen 11" descr="Interfaz de usuario gráfica, Texto&#10;&#10;Descripción generada automáticamente con confianza media">
            <a:extLst>
              <a:ext uri="{FF2B5EF4-FFF2-40B4-BE49-F238E27FC236}">
                <a16:creationId xmlns:a16="http://schemas.microsoft.com/office/drawing/2014/main" id="{AF55CC90-4982-BF83-B4EE-4E54BB119D36}"/>
              </a:ext>
            </a:extLst>
          </p:cNvPr>
          <p:cNvPicPr>
            <a:picLocks noGrp="1" noChangeAspect="1"/>
          </p:cNvPicPr>
          <p:nvPr>
            <p:ph type="pic" idx="6"/>
          </p:nvPr>
        </p:nvPicPr>
        <p:blipFill>
          <a:blip r:embed="rId3"/>
          <a:srcRect t="28504" b="28504"/>
          <a:stretch>
            <a:fillRect/>
          </a:stretch>
        </p:blipFill>
        <p:spPr>
          <a:xfrm>
            <a:off x="5013699" y="1646900"/>
            <a:ext cx="3111641" cy="1380100"/>
          </a:xfrm>
        </p:spPr>
      </p:pic>
    </p:spTree>
    <p:extLst>
      <p:ext uri="{BB962C8B-B14F-4D97-AF65-F5344CB8AC3E}">
        <p14:creationId xmlns:p14="http://schemas.microsoft.com/office/powerpoint/2010/main" val="347171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757A9E-9D6C-D667-C0E6-C8035FC06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Plataforma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FEAA48C-CBE7-7BA8-FFF1-DC832B578EE2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20000" y="3798900"/>
            <a:ext cx="2086800" cy="484500"/>
          </a:xfrm>
        </p:spPr>
        <p:txBody>
          <a:bodyPr/>
          <a:lstStyle/>
          <a:p>
            <a:r>
              <a:rPr lang="es-CO" dirty="0"/>
              <a:t>Logo de la plataforma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D646B3BC-8BD8-FB96-4821-278840C1ACE6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3528600" y="3798900"/>
            <a:ext cx="2086800" cy="484500"/>
          </a:xfrm>
        </p:spPr>
        <p:txBody>
          <a:bodyPr/>
          <a:lstStyle/>
          <a:p>
            <a:r>
              <a:rPr lang="es-CO" dirty="0"/>
              <a:t>Plan de clases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21CEF691-F0A7-A5A2-93B7-6D2FD254FA2E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6337200" y="3556650"/>
            <a:ext cx="2086800" cy="484500"/>
          </a:xfrm>
        </p:spPr>
        <p:txBody>
          <a:bodyPr/>
          <a:lstStyle/>
          <a:p>
            <a:r>
              <a:rPr lang="es-CO" dirty="0"/>
              <a:t>Plataforma</a:t>
            </a:r>
          </a:p>
        </p:txBody>
      </p:sp>
      <p:pic>
        <p:nvPicPr>
          <p:cNvPr id="11" name="Marcador de posición de imagen 10">
            <a:extLst>
              <a:ext uri="{FF2B5EF4-FFF2-40B4-BE49-F238E27FC236}">
                <a16:creationId xmlns:a16="http://schemas.microsoft.com/office/drawing/2014/main" id="{345C7184-C4FD-EF86-4AEB-0DB36057EEE8}"/>
              </a:ext>
            </a:extLst>
          </p:cNvPr>
          <p:cNvPicPr>
            <a:picLocks noGrp="1" noChangeAspect="1"/>
          </p:cNvPicPr>
          <p:nvPr>
            <p:ph type="pic" idx="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07" y="1831132"/>
            <a:ext cx="2125350" cy="1416900"/>
          </a:xfrm>
        </p:spPr>
      </p:pic>
      <p:pic>
        <p:nvPicPr>
          <p:cNvPr id="12" name="Marcador de posición de imagen 10">
            <a:extLst>
              <a:ext uri="{FF2B5EF4-FFF2-40B4-BE49-F238E27FC236}">
                <a16:creationId xmlns:a16="http://schemas.microsoft.com/office/drawing/2014/main" id="{109C3D6D-EE45-970F-8587-E9C8C8E89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200" y="2004778"/>
            <a:ext cx="2323565" cy="1133944"/>
          </a:xfrm>
          <a:prstGeom prst="parallelogram">
            <a:avLst>
              <a:gd name="adj" fmla="val 25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" name="Marcador de posición de imagen 10">
            <a:extLst>
              <a:ext uri="{FF2B5EF4-FFF2-40B4-BE49-F238E27FC236}">
                <a16:creationId xmlns:a16="http://schemas.microsoft.com/office/drawing/2014/main" id="{EE9613CF-017A-3E7D-CA2A-A22D9E76A7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284" b="10284"/>
          <a:stretch/>
        </p:blipFill>
        <p:spPr>
          <a:xfrm>
            <a:off x="3528600" y="1831132"/>
            <a:ext cx="2323565" cy="1416900"/>
          </a:xfrm>
          <a:prstGeom prst="parallelogram">
            <a:avLst>
              <a:gd name="adj" fmla="val 25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4228633991"/>
      </p:ext>
    </p:extLst>
  </p:cSld>
  <p:clrMapOvr>
    <a:masterClrMapping/>
  </p:clrMapOvr>
</p:sld>
</file>

<file path=ppt/theme/theme1.xml><?xml version="1.0" encoding="utf-8"?>
<a:theme xmlns:a="http://schemas.openxmlformats.org/drawingml/2006/main" name="Physical Education Subject for High School: Weightlifting by Slidesgo">
  <a:themeElements>
    <a:clrScheme name="Simple Light">
      <a:dk1>
        <a:srgbClr val="FFFFFF"/>
      </a:dk1>
      <a:lt1>
        <a:srgbClr val="56CE2E"/>
      </a:lt1>
      <a:dk2>
        <a:srgbClr val="2835B1"/>
      </a:dk2>
      <a:lt2>
        <a:srgbClr val="1E1E1E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529</Words>
  <Application>Microsoft Office PowerPoint</Application>
  <PresentationFormat>Presentación en pantalla (16:9)</PresentationFormat>
  <Paragraphs>75</Paragraphs>
  <Slides>12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Anaheim</vt:lpstr>
      <vt:lpstr>Arial</vt:lpstr>
      <vt:lpstr>Hind Siliguri</vt:lpstr>
      <vt:lpstr>Josefin Sans</vt:lpstr>
      <vt:lpstr>Josefin Sans SemiBold</vt:lpstr>
      <vt:lpstr>Physical Education Subject for High School: Weightlifting by Slidesgo</vt:lpstr>
      <vt:lpstr>Programa de formación: Instructor de fitness de gimnasio</vt:lpstr>
      <vt:lpstr>Objetivos</vt:lpstr>
      <vt:lpstr>Perfil del instructor</vt:lpstr>
      <vt:lpstr>Introducción</vt:lpstr>
      <vt:lpstr>Formación previa:</vt:lpstr>
      <vt:lpstr>Duración y estructura</vt:lpstr>
      <vt:lpstr>Sistema</vt:lpstr>
      <vt:lpstr>CONTENIDO DEL PROGRAMA:</vt:lpstr>
      <vt:lpstr>Plataforma</vt:lpstr>
      <vt:lpstr>Contenido:</vt:lpstr>
      <vt:lpstr>Evaluación</vt:lpstr>
      <vt:lpstr>Conclusiones: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 de formación: Instructor de fitness de gimnasio</dc:title>
  <dc:creator>user</dc:creator>
  <cp:lastModifiedBy>Camilo b</cp:lastModifiedBy>
  <cp:revision>6</cp:revision>
  <dcterms:modified xsi:type="dcterms:W3CDTF">2024-08-19T16:26:22Z</dcterms:modified>
</cp:coreProperties>
</file>